
<file path=[Content_Types].xml><?xml version="1.0" encoding="utf-8"?>
<Types xmlns="http://schemas.openxmlformats.org/package/2006/content-types">
  <Default ContentType="application/vnd.openxmlformats-officedocument.presentationml.printerSettings" Extension="bin"/>
  <Default ContentType="image/jpeg" Extension="jpeg"/>
  <Default ContentType="image/jpeg" Extension="jpg"/>
  <Default ContentType="application/vnd.openxmlformats-package.relationships+xml" Extension="rels"/>
  <Default ContentType="application/xml" Extension="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ms-office.drawingml.diagramDrawing+xml" PartName="/ppt/diagrams/drawing5.xml"/>
  <Override ContentType="application/vnd.ms-office.drawingml.diagramDrawing+xml" PartName="/ppt/diagrams/drawing6.xml"/>
  <Override ContentType="application/vnd.ms-office.drawingml.diagramDrawing+xml" PartName="/ppt/diagrams/drawing7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openxmlformats-officedocument.drawingml.diagramColors+xml" PartName="/ppt/diagrams/colors5.xml"/>
  <Override ContentType="application/vnd.openxmlformats-officedocument.drawingml.diagramColors+xml" PartName="/ppt/diagrams/colors6.xml"/>
  <Override ContentType="application/vnd.openxmlformats-officedocument.drawingml.diagramColors+xml" PartName="/ppt/diagrams/colors7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drawingml.diagramData+xml" PartName="/ppt/diagrams/data4.xml"/>
  <Override ContentType="application/vnd.openxmlformats-officedocument.drawingml.diagramData+xml" PartName="/ppt/diagrams/data5.xml"/>
  <Override ContentType="application/vnd.openxmlformats-officedocument.drawingml.diagramData+xml" PartName="/ppt/diagrams/data6.xml"/>
  <Override ContentType="application/vnd.openxmlformats-officedocument.drawingml.diagramData+xml" PartName="/ppt/diagrams/data7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Layout+xml" PartName="/ppt/diagrams/layout4.xml"/>
  <Override ContentType="application/vnd.openxmlformats-officedocument.drawingml.diagramLayout+xml" PartName="/ppt/diagrams/layout5.xml"/>
  <Override ContentType="application/vnd.openxmlformats-officedocument.drawingml.diagramLayout+xml" PartName="/ppt/diagrams/layout6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5.xml"/>
  <Override ContentType="application/vnd.openxmlformats-officedocument.drawingml.diagramStyle+xml" PartName="/ppt/diagrams/quickStyle6.xml"/>
  <Override ContentType="application/vnd.openxmlformats-officedocument.drawingml.diagramStyle+xml" PartName="/ppt/diagrams/quickStyle7.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d="100" n="115"/>
          <a:sy d="100" n="115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sorterViewPr>
    <p:cViewPr>
      <p:scale>
        <a:sx d="100" n="66"/>
        <a:sy d="100" n="66"/>
      </p:scale>
      <p:origin x="0" y="0"/>
    </p:cViewPr>
  </p:sorterViewPr>
  <p:gridSpacing cx="76200" cy="76200"/>
</p:viewPr>
</file>

<file path=ppt/_rels/presentation.xml.rels><?xml version="1.0" encoding="UTF-8" standalone="yes"?><Relationships xmlns="http://schemas.openxmlformats.org/package/2006/relationships"><Relationship Id="rId21" Target="slides/slide14.xml" Type="http://schemas.openxmlformats.org/officeDocument/2006/relationships/slide"/><Relationship Id="rId19" Target="slides/slide12.xml" Type="http://schemas.openxmlformats.org/officeDocument/2006/relationships/slide"/><Relationship Id="rId20" Target="slides/slide13.xml" Type="http://schemas.openxmlformats.org/officeDocument/2006/relationships/slide"/><Relationship Id="rId18" Target="slides/slide11.xml" Type="http://schemas.openxmlformats.org/officeDocument/2006/relationships/slide"/><Relationship Id="rId17" Target="slides/slide10.xml" Type="http://schemas.openxmlformats.org/officeDocument/2006/relationships/slide"/><Relationship Id="rId16" Target="slides/slide9.xml" Type="http://schemas.openxmlformats.org/officeDocument/2006/relationships/slide"/><Relationship Id="rId15" Target="slides/slide8.xml" Type="http://schemas.openxmlformats.org/officeDocument/2006/relationships/slide"/><Relationship Id="rId14" Target="slides/slide7.xml" Type="http://schemas.openxmlformats.org/officeDocument/2006/relationships/slide"/><Relationship Id="rId13" Target="slides/slide6.xml" Type="http://schemas.openxmlformats.org/officeDocument/2006/relationships/slide"/><Relationship Id="rId12" Target="slides/slide5.xml" Type="http://schemas.openxmlformats.org/officeDocument/2006/relationships/slide"/><Relationship Id="rId11" Target="slides/slide4.xml" Type="http://schemas.openxmlformats.org/officeDocument/2006/relationships/slide"/><Relationship Id="rId10" Target="slides/slide3.xml" Type="http://schemas.openxmlformats.org/officeDocument/2006/relationships/slide"/><Relationship Id="rId9" Target="slides/slide2.xml" Type="http://schemas.openxmlformats.org/officeDocument/2006/relationships/slide"/><Relationship Id="rId8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6" Target="slideMasters/slideMaster1.xml" Type="http://schemas.openxmlformats.org/officeDocument/2006/relationships/slideMaster"/><Relationship Id="rId5" Target="printerSettings/printerSettings1.bin" Type="http://schemas.openxmlformats.org/officeDocument/2006/relationships/printerSettings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6.xml" Type="http://schemas.openxmlformats.org/officeDocument/2006/relationships/slide"/><Relationship Id="rId2" Target="viewProps.xml" Type="http://schemas.openxmlformats.org/officeDocument/2006/relationships/viewProps"/><Relationship Id="rId22" Target="slides/slide15.xml" Type="http://schemas.openxmlformats.org/officeDocument/2006/relationships/slide"/><Relationship Id="rId1" Target="theme/theme1.xml" Type="http://schemas.openxmlformats.org/officeDocument/2006/relationships/theme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pri="10100" type="colorful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pri="11200" type="accent1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pri="10100" type="colorful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pri="11200" type="accent1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pri="11200" type="accent1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pri="11200" type="accent1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pri="11200" type="accent1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88564-31E9-4A93-BD33-4FE2EBF12A5F}" type="doc">
      <dgm:prSet csCatId="colorful" csTypeId="urn:microsoft.com/office/officeart/2005/8/colors/colorful1" loCatId="cycle" loTypeId="urn:microsoft.com/office/officeart/2005/8/layout/cycle2" phldr="1" qsCatId="simple" qsTypeId="urn:microsoft.com/office/officeart/2005/8/quickstyle/simple4"/>
      <dgm:spPr/>
      <dgm:t>
        <a:bodyPr numCol="1"/>
        <a:lstStyle/>
        <a:p>
          <a:endParaRPr lang="en-US"/>
        </a:p>
      </dgm:t>
    </dgm:pt>
    <dgm:pt modelId="{C3E9B4C7-1807-4671-94A9-F6DD1179C3D0}">
      <dgm:prSet phldrT="[Text]"/>
      <dgm:spPr/>
      <dgm:t>
        <a:bodyPr numCol="1"/>
        <a:lstStyle/>
        <a:p>
          <a:r>
            <a:rPr dirty="0" lang="en-US" smtClean="0"/>
            <a:t>Beliefs</a:t>
          </a:r>
          <a:endParaRPr dirty="0" lang="en-US"/>
        </a:p>
      </dgm:t>
    </dgm:pt>
    <dgm:pt cxnId="{E2229D46-EAE2-4DB1-910D-C65053644D40}" modelId="{A399D0D4-96EF-44C1-AAFF-68B9AD46E017}" type="parTrans">
      <dgm:prSet/>
      <dgm:spPr/>
      <dgm:t>
        <a:bodyPr numCol="1"/>
        <a:lstStyle/>
        <a:p>
          <a:endParaRPr lang="en-US"/>
        </a:p>
      </dgm:t>
    </dgm:pt>
    <dgm:pt cxnId="{E2229D46-EAE2-4DB1-910D-C65053644D40}" modelId="{45094155-821D-4BC2-AC22-FE36C0D6D226}" type="sibTrans">
      <dgm:prSet/>
      <dgm:spPr/>
      <dgm:t>
        <a:bodyPr numCol="1"/>
        <a:lstStyle/>
        <a:p>
          <a:endParaRPr lang="en-US"/>
        </a:p>
      </dgm:t>
    </dgm:pt>
    <dgm:pt modelId="{1B05643D-F0AD-4EF7-9887-B06D84F033EF}">
      <dgm:prSet phldrT="[Text]"/>
      <dgm:spPr/>
      <dgm:t>
        <a:bodyPr numCol="1"/>
        <a:lstStyle/>
        <a:p>
          <a:r>
            <a:rPr lang="en-US" smtClean="0"/>
            <a:t>Results</a:t>
          </a:r>
          <a:endParaRPr dirty="0" lang="en-US"/>
        </a:p>
      </dgm:t>
    </dgm:pt>
    <dgm:pt cxnId="{B198EFAD-32F0-437C-84C2-402283FC343F}" modelId="{0D46B102-49F5-4C5B-A036-226E3C2066AB}" type="parTrans">
      <dgm:prSet/>
      <dgm:spPr/>
      <dgm:t>
        <a:bodyPr numCol="1"/>
        <a:lstStyle/>
        <a:p>
          <a:endParaRPr lang="en-US"/>
        </a:p>
      </dgm:t>
    </dgm:pt>
    <dgm:pt cxnId="{B198EFAD-32F0-437C-84C2-402283FC343F}" modelId="{2420EA17-F5B5-4C4F-BF5B-73EB4B0993EB}" type="sibTrans">
      <dgm:prSet/>
      <dgm:spPr/>
      <dgm:t>
        <a:bodyPr numCol="1"/>
        <a:lstStyle/>
        <a:p>
          <a:endParaRPr lang="en-US"/>
        </a:p>
      </dgm:t>
    </dgm:pt>
    <dgm:pt modelId="{C1947F39-A77D-44CE-8A96-7AB4B71B5783}">
      <dgm:prSet phldrT="[Text]"/>
      <dgm:spPr/>
      <dgm:t>
        <a:bodyPr numCol="1"/>
        <a:lstStyle/>
        <a:p>
          <a:r>
            <a:rPr lang="en-US" smtClean="0"/>
            <a:t>Actions</a:t>
          </a:r>
          <a:endParaRPr dirty="0" lang="en-US"/>
        </a:p>
      </dgm:t>
    </dgm:pt>
    <dgm:pt cxnId="{5B9F8F70-B67E-4F6D-9BED-5734AF73F57F}" modelId="{13903178-9A27-4650-8EEB-50664805BBE2}" type="parTrans">
      <dgm:prSet/>
      <dgm:spPr/>
      <dgm:t>
        <a:bodyPr numCol="1"/>
        <a:lstStyle/>
        <a:p>
          <a:endParaRPr lang="en-US"/>
        </a:p>
      </dgm:t>
    </dgm:pt>
    <dgm:pt cxnId="{5B9F8F70-B67E-4F6D-9BED-5734AF73F57F}" modelId="{B6532D20-58EA-4FAF-A26F-1C15528B9549}" type="sibTrans">
      <dgm:prSet/>
      <dgm:spPr/>
      <dgm:t>
        <a:bodyPr numCol="1"/>
        <a:lstStyle/>
        <a:p>
          <a:endParaRPr lang="en-US"/>
        </a:p>
      </dgm:t>
    </dgm:pt>
    <dgm:pt modelId="{5094047E-2ECF-462D-B82F-FD097A055EAC}" type="pres">
      <dgm:prSet presAssocID="{91188564-31E9-4A93-BD33-4FE2EBF12A5F}" presName="cycle" presStyleCnt="0">
        <dgm:presLayoutVars>
          <dgm:dir/>
          <dgm:resizeHandles val="exact"/>
        </dgm:presLayoutVars>
      </dgm:prSet>
      <dgm:spPr/>
      <dgm:t>
        <a:bodyPr numCol="1"/>
        <a:lstStyle/>
        <a:p>
          <a:endParaRPr lang="en-US"/>
        </a:p>
      </dgm:t>
    </dgm:pt>
    <dgm:pt modelId="{811242D4-D7EC-4B3E-9301-55FBEECA9784}" type="pres">
      <dgm:prSet presAssocID="{C3E9B4C7-1807-4671-94A9-F6DD1179C3D0}" presName="node" presStyleCnt="3" presStyleIdx="0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13C01D8C-109F-4E88-9F5E-F5BCACD8ED65}" type="pres">
      <dgm:prSet presAssocID="{45094155-821D-4BC2-AC22-FE36C0D6D226}" presName="sibTrans" presStyleCnt="3" presStyleIdx="0" presStyleLbl="sibTrans2D1"/>
      <dgm:spPr/>
      <dgm:t>
        <a:bodyPr numCol="1"/>
        <a:lstStyle/>
        <a:p>
          <a:endParaRPr lang="en-US"/>
        </a:p>
      </dgm:t>
    </dgm:pt>
    <dgm:pt modelId="{2EA751FC-F0B3-4314-A981-40831967C4B3}" type="pres">
      <dgm:prSet presAssocID="{45094155-821D-4BC2-AC22-FE36C0D6D226}" presName="connectorText" presStyleCnt="3" presStyleIdx="0" presStyleLbl="sibTrans2D1"/>
      <dgm:spPr/>
      <dgm:t>
        <a:bodyPr numCol="1"/>
        <a:lstStyle/>
        <a:p>
          <a:endParaRPr lang="en-US"/>
        </a:p>
      </dgm:t>
    </dgm:pt>
    <dgm:pt modelId="{E2E2CD69-4773-44EF-B76C-D26B036EAF3D}" type="pres">
      <dgm:prSet presAssocID="{C1947F39-A77D-44CE-8A96-7AB4B71B5783}" presName="node" presStyleCnt="3" presStyleIdx="1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12E3F47A-4635-4BAF-A0F7-E508EFD30D09}" type="pres">
      <dgm:prSet presAssocID="{B6532D20-58EA-4FAF-A26F-1C15528B9549}" presName="sibTrans" presStyleCnt="3" presStyleIdx="1" presStyleLbl="sibTrans2D1"/>
      <dgm:spPr/>
      <dgm:t>
        <a:bodyPr numCol="1"/>
        <a:lstStyle/>
        <a:p>
          <a:endParaRPr lang="en-US"/>
        </a:p>
      </dgm:t>
    </dgm:pt>
    <dgm:pt modelId="{0C83E63E-ACCD-4660-83E0-E29C39584592}" type="pres">
      <dgm:prSet presAssocID="{B6532D20-58EA-4FAF-A26F-1C15528B9549}" presName="connectorText" presStyleCnt="3" presStyleIdx="1" presStyleLbl="sibTrans2D1"/>
      <dgm:spPr/>
      <dgm:t>
        <a:bodyPr numCol="1"/>
        <a:lstStyle/>
        <a:p>
          <a:endParaRPr lang="en-US"/>
        </a:p>
      </dgm:t>
    </dgm:pt>
    <dgm:pt modelId="{9BA78520-0466-4702-A5FE-8826A619A102}" type="pres">
      <dgm:prSet presAssocID="{1B05643D-F0AD-4EF7-9887-B06D84F033EF}" presName="node" presStyleCnt="3" presStyleIdx="2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D2BCF3D4-A153-4007-A2FC-1DBF229E41C8}" type="pres">
      <dgm:prSet presAssocID="{2420EA17-F5B5-4C4F-BF5B-73EB4B0993EB}" presName="sibTrans" presStyleCnt="3" presStyleIdx="2" presStyleLbl="sibTrans2D1"/>
      <dgm:spPr/>
      <dgm:t>
        <a:bodyPr numCol="1"/>
        <a:lstStyle/>
        <a:p>
          <a:endParaRPr lang="en-US"/>
        </a:p>
      </dgm:t>
    </dgm:pt>
    <dgm:pt modelId="{5F4BBD31-45C3-401D-B8A0-F15F55FCF0C7}" type="pres">
      <dgm:prSet presAssocID="{2420EA17-F5B5-4C4F-BF5B-73EB4B0993EB}" presName="connectorText" presStyleCnt="3" presStyleIdx="2" presStyleLbl="sibTrans2D1"/>
      <dgm:spPr/>
      <dgm:t>
        <a:bodyPr numCol="1"/>
        <a:lstStyle/>
        <a:p>
          <a:endParaRPr lang="en-US"/>
        </a:p>
      </dgm:t>
    </dgm:pt>
  </dgm:ptLst>
  <dgm:cxnLst>
    <dgm:cxn destId="{1B05643D-F0AD-4EF7-9887-B06D84F033EF}" destOrd="0" modelId="{B198EFAD-32F0-437C-84C2-402283FC343F}" parTransId="{0D46B102-49F5-4C5B-A036-226E3C2066AB}" sibTransId="{2420EA17-F5B5-4C4F-BF5B-73EB4B0993EB}" srcId="{91188564-31E9-4A93-BD33-4FE2EBF12A5F}" srcOrd="2"/>
    <dgm:cxn destId="{D2BCF3D4-A153-4007-A2FC-1DBF229E41C8}" destOrd="0" modelId="{95FD6B38-5D2B-E549-96F2-F5B992953223}" presId="urn:microsoft.com/office/officeart/2005/8/layout/cycle2" srcId="{2420EA17-F5B5-4C4F-BF5B-73EB4B0993EB}" srcOrd="0" type="presOf"/>
    <dgm:cxn destId="{E2E2CD69-4773-44EF-B76C-D26B036EAF3D}" destOrd="0" modelId="{E088D4AF-D0FA-B541-9029-5A8C1A1A67F7}" presId="urn:microsoft.com/office/officeart/2005/8/layout/cycle2" srcId="{C1947F39-A77D-44CE-8A96-7AB4B71B5783}" srcOrd="0" type="presOf"/>
    <dgm:cxn destId="{9BA78520-0466-4702-A5FE-8826A619A102}" destOrd="0" modelId="{CA9F239B-BB7B-6144-B040-4CAFD219FD56}" presId="urn:microsoft.com/office/officeart/2005/8/layout/cycle2" srcId="{1B05643D-F0AD-4EF7-9887-B06D84F033EF}" srcOrd="0" type="presOf"/>
    <dgm:cxn destId="{12E3F47A-4635-4BAF-A0F7-E508EFD30D09}" destOrd="0" modelId="{B774CC80-5798-4841-948E-4F0F6B1DDB5E}" presId="urn:microsoft.com/office/officeart/2005/8/layout/cycle2" srcId="{B6532D20-58EA-4FAF-A26F-1C15528B9549}" srcOrd="0" type="presOf"/>
    <dgm:cxn destId="{811242D4-D7EC-4B3E-9301-55FBEECA9784}" destOrd="0" modelId="{938477A6-8DEB-DD48-B532-BA3AEF4F6E72}" presId="urn:microsoft.com/office/officeart/2005/8/layout/cycle2" srcId="{C3E9B4C7-1807-4671-94A9-F6DD1179C3D0}" srcOrd="0" type="presOf"/>
    <dgm:cxn destId="{C3E9B4C7-1807-4671-94A9-F6DD1179C3D0}" destOrd="0" modelId="{E2229D46-EAE2-4DB1-910D-C65053644D40}" parTransId="{A399D0D4-96EF-44C1-AAFF-68B9AD46E017}" sibTransId="{45094155-821D-4BC2-AC22-FE36C0D6D226}" srcId="{91188564-31E9-4A93-BD33-4FE2EBF12A5F}" srcOrd="0"/>
    <dgm:cxn destId="{2EA751FC-F0B3-4314-A981-40831967C4B3}" destOrd="0" modelId="{4B1BB15B-D27F-8A40-8D5F-F1095A4232BF}" presId="urn:microsoft.com/office/officeart/2005/8/layout/cycle2" srcId="{45094155-821D-4BC2-AC22-FE36C0D6D226}" srcOrd="1" type="presOf"/>
    <dgm:cxn destId="{5094047E-2ECF-462D-B82F-FD097A055EAC}" destOrd="0" modelId="{EFA52496-5DC9-A046-BFC4-2F6116A793EF}" presId="urn:microsoft.com/office/officeart/2005/8/layout/cycle2" srcId="{91188564-31E9-4A93-BD33-4FE2EBF12A5F}" srcOrd="0" type="presOf"/>
    <dgm:cxn destId="{0C83E63E-ACCD-4660-83E0-E29C39584592}" destOrd="0" modelId="{0953139A-A800-A049-9A97-A07842967187}" presId="urn:microsoft.com/office/officeart/2005/8/layout/cycle2" srcId="{B6532D20-58EA-4FAF-A26F-1C15528B9549}" srcOrd="1" type="presOf"/>
    <dgm:cxn destId="{C1947F39-A77D-44CE-8A96-7AB4B71B5783}" destOrd="0" modelId="{5B9F8F70-B67E-4F6D-9BED-5734AF73F57F}" parTransId="{13903178-9A27-4650-8EEB-50664805BBE2}" sibTransId="{B6532D20-58EA-4FAF-A26F-1C15528B9549}" srcId="{91188564-31E9-4A93-BD33-4FE2EBF12A5F}" srcOrd="1"/>
    <dgm:cxn destId="{13C01D8C-109F-4E88-9F5E-F5BCACD8ED65}" destOrd="0" modelId="{D4831731-B31F-1946-93C8-B8FE399AD132}" presId="urn:microsoft.com/office/officeart/2005/8/layout/cycle2" srcId="{45094155-821D-4BC2-AC22-FE36C0D6D226}" srcOrd="0" type="presOf"/>
    <dgm:cxn destId="{5F4BBD31-45C3-401D-B8A0-F15F55FCF0C7}" destOrd="0" modelId="{988A9815-7498-5E47-A7EB-26C54C946B9B}" presId="urn:microsoft.com/office/officeart/2005/8/layout/cycle2" srcId="{2420EA17-F5B5-4C4F-BF5B-73EB4B0993EB}" srcOrd="1" type="presOf"/>
    <dgm:cxn destId="{811242D4-D7EC-4B3E-9301-55FBEECA9784}" destOrd="0" modelId="{E84CE644-8448-8D4D-A353-C8613CDD67B6}" presId="urn:microsoft.com/office/officeart/2005/8/layout/cycle2" srcId="{5094047E-2ECF-462D-B82F-FD097A055EAC}" srcOrd="0" type="presParOf"/>
    <dgm:cxn destId="{13C01D8C-109F-4E88-9F5E-F5BCACD8ED65}" destOrd="0" modelId="{1F057495-0691-5D46-8E11-936BBC356EAB}" presId="urn:microsoft.com/office/officeart/2005/8/layout/cycle2" srcId="{5094047E-2ECF-462D-B82F-FD097A055EAC}" srcOrd="1" type="presParOf"/>
    <dgm:cxn destId="{2EA751FC-F0B3-4314-A981-40831967C4B3}" destOrd="0" modelId="{57B9318D-3AAD-1F4A-BF2B-A43D70233161}" presId="urn:microsoft.com/office/officeart/2005/8/layout/cycle2" srcId="{13C01D8C-109F-4E88-9F5E-F5BCACD8ED65}" srcOrd="0" type="presParOf"/>
    <dgm:cxn destId="{E2E2CD69-4773-44EF-B76C-D26B036EAF3D}" destOrd="0" modelId="{334E7A18-A6C8-2D47-B988-AE02C4836928}" presId="urn:microsoft.com/office/officeart/2005/8/layout/cycle2" srcId="{5094047E-2ECF-462D-B82F-FD097A055EAC}" srcOrd="2" type="presParOf"/>
    <dgm:cxn destId="{12E3F47A-4635-4BAF-A0F7-E508EFD30D09}" destOrd="0" modelId="{2AF291F7-74FF-4345-92DD-D71D998D84F9}" presId="urn:microsoft.com/office/officeart/2005/8/layout/cycle2" srcId="{5094047E-2ECF-462D-B82F-FD097A055EAC}" srcOrd="3" type="presParOf"/>
    <dgm:cxn destId="{0C83E63E-ACCD-4660-83E0-E29C39584592}" destOrd="0" modelId="{390F144F-4A07-5247-BCBA-F3976405037B}" presId="urn:microsoft.com/office/officeart/2005/8/layout/cycle2" srcId="{12E3F47A-4635-4BAF-A0F7-E508EFD30D09}" srcOrd="0" type="presParOf"/>
    <dgm:cxn destId="{9BA78520-0466-4702-A5FE-8826A619A102}" destOrd="0" modelId="{C64199A9-6374-F546-B724-2538870C2A91}" presId="urn:microsoft.com/office/officeart/2005/8/layout/cycle2" srcId="{5094047E-2ECF-462D-B82F-FD097A055EAC}" srcOrd="4" type="presParOf"/>
    <dgm:cxn destId="{D2BCF3D4-A153-4007-A2FC-1DBF229E41C8}" destOrd="0" modelId="{FAAC117B-C85D-B442-9275-A00CC72281F0}" presId="urn:microsoft.com/office/officeart/2005/8/layout/cycle2" srcId="{5094047E-2ECF-462D-B82F-FD097A055EAC}" srcOrd="5" type="presParOf"/>
    <dgm:cxn destId="{5F4BBD31-45C3-401D-B8A0-F15F55FCF0C7}" destOrd="0" modelId="{624B55CF-2149-C541-BD67-2D61DC52B8D7}" presId="urn:microsoft.com/office/officeart/2005/8/layout/cycle2" srcId="{D2BCF3D4-A153-4007-A2FC-1DBF229E41C8}" srcOrd="0" type="presParOf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6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23209-2BB3-984C-B7E7-877998C2E621}" type="doc">
      <dgm:prSet csCatId="accent1" csTypeId="urn:microsoft.com/office/officeart/2005/8/colors/accent1_2" loCatId="" loTypeId="urn:microsoft.com/office/officeart/2005/8/layout/venn1" phldr="1" qsCatId="3D" qsTypeId="urn:microsoft.com/office/officeart/2005/8/quickstyle/3D2"/>
      <dgm:spPr/>
    </dgm:pt>
    <dgm:pt modelId="{5C841846-72C9-9747-B5D4-5A1044558E75}">
      <dgm:prSet phldrT="[Text]"/>
      <dgm:spPr/>
      <dgm:t>
        <a:bodyPr numCol="1"/>
        <a:lstStyle/>
        <a:p>
          <a:r>
            <a:rPr dirty="0" lang="en-US" smtClean="0"/>
            <a:t>Confidence</a:t>
          </a:r>
          <a:endParaRPr dirty="0" lang="en-US"/>
        </a:p>
      </dgm:t>
    </dgm:pt>
    <dgm:pt cxnId="{D1BACA93-5EE1-F74B-8245-3732476490B5}" modelId="{171517F9-722B-7C4B-8FA6-47831ACF8F81}" type="parTrans">
      <dgm:prSet/>
      <dgm:spPr/>
      <dgm:t>
        <a:bodyPr numCol="1"/>
        <a:lstStyle/>
        <a:p>
          <a:endParaRPr lang="en-US"/>
        </a:p>
      </dgm:t>
    </dgm:pt>
    <dgm:pt cxnId="{D1BACA93-5EE1-F74B-8245-3732476490B5}" modelId="{C39A2AD1-97F6-494F-986F-48852A6AC5EA}" type="sibTrans">
      <dgm:prSet/>
      <dgm:spPr/>
      <dgm:t>
        <a:bodyPr numCol="1"/>
        <a:lstStyle/>
        <a:p>
          <a:endParaRPr lang="en-US"/>
        </a:p>
      </dgm:t>
    </dgm:pt>
    <dgm:pt modelId="{A0714975-4A89-5843-9A59-6648EC506DB3}">
      <dgm:prSet phldrT="[Text]"/>
      <dgm:spPr/>
      <dgm:t>
        <a:bodyPr numCol="1"/>
        <a:lstStyle/>
        <a:p>
          <a:r>
            <a:rPr dirty="0" lang="en-US" smtClean="0"/>
            <a:t>Community</a:t>
          </a:r>
          <a:endParaRPr dirty="0" lang="en-US"/>
        </a:p>
      </dgm:t>
    </dgm:pt>
    <dgm:pt cxnId="{42D77E76-E7AC-B842-959C-D0921D74C43C}" modelId="{560EEF12-E3DC-C847-8B47-468E2B07B751}" type="parTrans">
      <dgm:prSet/>
      <dgm:spPr/>
      <dgm:t>
        <a:bodyPr numCol="1"/>
        <a:lstStyle/>
        <a:p>
          <a:endParaRPr lang="en-US"/>
        </a:p>
      </dgm:t>
    </dgm:pt>
    <dgm:pt cxnId="{42D77E76-E7AC-B842-959C-D0921D74C43C}" modelId="{E06B0F82-51B7-7242-9A2F-F2F90FB8FF3B}" type="sibTrans">
      <dgm:prSet/>
      <dgm:spPr/>
      <dgm:t>
        <a:bodyPr numCol="1"/>
        <a:lstStyle/>
        <a:p>
          <a:endParaRPr lang="en-US"/>
        </a:p>
      </dgm:t>
    </dgm:pt>
    <dgm:pt modelId="{C6B07677-DA34-C54A-84C0-1027C45558CE}">
      <dgm:prSet phldrT="[Text]"/>
      <dgm:spPr/>
      <dgm:t>
        <a:bodyPr numCol="1"/>
        <a:lstStyle/>
        <a:p>
          <a:r>
            <a:rPr dirty="0" lang="en-US" smtClean="0"/>
            <a:t>Control</a:t>
          </a:r>
          <a:endParaRPr dirty="0" lang="en-US"/>
        </a:p>
      </dgm:t>
    </dgm:pt>
    <dgm:pt cxnId="{82DC5B7E-F487-C748-83ED-6EF16482D962}" modelId="{EE3D6DC7-5499-BF46-B45E-A29658DEED2A}" type="parTrans">
      <dgm:prSet/>
      <dgm:spPr/>
      <dgm:t>
        <a:bodyPr numCol="1"/>
        <a:lstStyle/>
        <a:p>
          <a:endParaRPr lang="en-US"/>
        </a:p>
      </dgm:t>
    </dgm:pt>
    <dgm:pt cxnId="{82DC5B7E-F487-C748-83ED-6EF16482D962}" modelId="{FB7870B6-3500-9A49-A7B2-3DC8CE99E485}" type="sibTrans">
      <dgm:prSet/>
      <dgm:spPr/>
      <dgm:t>
        <a:bodyPr numCol="1"/>
        <a:lstStyle/>
        <a:p>
          <a:endParaRPr lang="en-US"/>
        </a:p>
      </dgm:t>
    </dgm:pt>
    <dgm:pt modelId="{742C9FFC-8A89-5B47-A5A5-C5F9A8160BF4}" type="pres">
      <dgm:prSet presAssocID="{41723209-2BB3-984C-B7E7-877998C2E621}" presName="compositeShape" presStyleCnt="0">
        <dgm:presLayoutVars>
          <dgm:chMax val="7"/>
          <dgm:dir/>
          <dgm:resizeHandles val="exact"/>
        </dgm:presLayoutVars>
      </dgm:prSet>
      <dgm:spPr/>
    </dgm:pt>
    <dgm:pt modelId="{B8EBC23A-4704-EC4E-8D78-9FDEA2DE44A1}" type="pres">
      <dgm:prSet presAssocID="{5C841846-72C9-9747-B5D4-5A1044558E75}" presName="circ1" presStyleCnt="3" presStyleIdx="0" presStyleLbl="vennNode1"/>
      <dgm:spPr/>
      <dgm:t>
        <a:bodyPr numCol="1"/>
        <a:lstStyle/>
        <a:p>
          <a:endParaRPr lang="en-US"/>
        </a:p>
      </dgm:t>
    </dgm:pt>
    <dgm:pt modelId="{ABB8865C-2455-BD4C-88CE-F5167CFB021D}" type="pres">
      <dgm:prSet presAssocID="{5C841846-72C9-9747-B5D4-5A1044558E75}" presName="circ1Tx" presStyleCnt="0" presStyleIdx="0" presStyleLbl="revTx">
        <dgm:presLayoutVars>
          <dgm:chMax val="0"/>
          <dgm:chPref val="0"/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488BB763-4A60-DB48-ADB8-D7AE5FB268DC}" type="pres">
      <dgm:prSet presAssocID="{A0714975-4A89-5843-9A59-6648EC506DB3}" presName="circ2" presStyleCnt="3" presStyleIdx="1" presStyleLbl="vennNode1"/>
      <dgm:spPr/>
      <dgm:t>
        <a:bodyPr numCol="1"/>
        <a:lstStyle/>
        <a:p>
          <a:endParaRPr lang="en-US"/>
        </a:p>
      </dgm:t>
    </dgm:pt>
    <dgm:pt modelId="{456EAF18-192E-284F-980C-409A83351F15}" type="pres">
      <dgm:prSet presAssocID="{A0714975-4A89-5843-9A59-6648EC506DB3}" presName="circ2Tx" presStyleCnt="0" presStyleIdx="0" presStyleLbl="revTx">
        <dgm:presLayoutVars>
          <dgm:chMax val="0"/>
          <dgm:chPref val="0"/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57A92634-05B5-274C-B29E-C192BA2AE19C}" type="pres">
      <dgm:prSet presAssocID="{C6B07677-DA34-C54A-84C0-1027C45558CE}" presName="circ3" presStyleCnt="3" presStyleIdx="2" presStyleLbl="vennNode1"/>
      <dgm:spPr/>
      <dgm:t>
        <a:bodyPr numCol="1"/>
        <a:lstStyle/>
        <a:p>
          <a:endParaRPr lang="en-US"/>
        </a:p>
      </dgm:t>
    </dgm:pt>
    <dgm:pt modelId="{1FE1A139-1648-4743-8163-33FB4A2C880F}" type="pres">
      <dgm:prSet presAssocID="{C6B07677-DA34-C54A-84C0-1027C45558CE}" presName="circ3Tx" presStyleCnt="0" presStyleIdx="0" presStyleLbl="revTx">
        <dgm:presLayoutVars>
          <dgm:chMax val="0"/>
          <dgm:chPref val="0"/>
          <dgm:bulletEnabled val="1"/>
        </dgm:presLayoutVars>
      </dgm:prSet>
      <dgm:spPr/>
      <dgm:t>
        <a:bodyPr numCol="1"/>
        <a:lstStyle/>
        <a:p>
          <a:endParaRPr lang="en-US"/>
        </a:p>
      </dgm:t>
    </dgm:pt>
  </dgm:ptLst>
  <dgm:cxnLst>
    <dgm:cxn destId="{A0714975-4A89-5843-9A59-6648EC506DB3}" destOrd="0" modelId="{42D77E76-E7AC-B842-959C-D0921D74C43C}" parTransId="{560EEF12-E3DC-C847-8B47-468E2B07B751}" sibTransId="{E06B0F82-51B7-7242-9A2F-F2F90FB8FF3B}" srcId="{41723209-2BB3-984C-B7E7-877998C2E621}" srcOrd="1"/>
    <dgm:cxn destId="{ABB8865C-2455-BD4C-88CE-F5167CFB021D}" destOrd="0" modelId="{704093D1-F4C4-9F44-BD28-EB95F40CC92D}" presId="urn:microsoft.com/office/officeart/2005/8/layout/venn1" srcId="{5C841846-72C9-9747-B5D4-5A1044558E75}" srcOrd="1" type="presOf"/>
    <dgm:cxn destId="{57A92634-05B5-274C-B29E-C192BA2AE19C}" destOrd="0" modelId="{66CAD032-4C77-9E4D-8C5C-1EC13839EFAB}" presId="urn:microsoft.com/office/officeart/2005/8/layout/venn1" srcId="{C6B07677-DA34-C54A-84C0-1027C45558CE}" srcOrd="0" type="presOf"/>
    <dgm:cxn destId="{488BB763-4A60-DB48-ADB8-D7AE5FB268DC}" destOrd="0" modelId="{F300B0D2-8940-434B-B87A-E87D614FB325}" presId="urn:microsoft.com/office/officeart/2005/8/layout/venn1" srcId="{A0714975-4A89-5843-9A59-6648EC506DB3}" srcOrd="0" type="presOf"/>
    <dgm:cxn destId="{742C9FFC-8A89-5B47-A5A5-C5F9A8160BF4}" destOrd="0" modelId="{1EBE961C-3BAA-304D-937B-244F6C7E09C9}" presId="urn:microsoft.com/office/officeart/2005/8/layout/venn1" srcId="{41723209-2BB3-984C-B7E7-877998C2E621}" srcOrd="0" type="presOf"/>
    <dgm:cxn destId="{456EAF18-192E-284F-980C-409A83351F15}" destOrd="0" modelId="{841905AB-8D00-F144-A524-2B490187C515}" presId="urn:microsoft.com/office/officeart/2005/8/layout/venn1" srcId="{A0714975-4A89-5843-9A59-6648EC506DB3}" srcOrd="1" type="presOf"/>
    <dgm:cxn destId="{B8EBC23A-4704-EC4E-8D78-9FDEA2DE44A1}" destOrd="0" modelId="{A25DF575-3903-5B4A-9503-7C61BA625881}" presId="urn:microsoft.com/office/officeart/2005/8/layout/venn1" srcId="{5C841846-72C9-9747-B5D4-5A1044558E75}" srcOrd="0" type="presOf"/>
    <dgm:cxn destId="{5C841846-72C9-9747-B5D4-5A1044558E75}" destOrd="0" modelId="{D1BACA93-5EE1-F74B-8245-3732476490B5}" parTransId="{171517F9-722B-7C4B-8FA6-47831ACF8F81}" sibTransId="{C39A2AD1-97F6-494F-986F-48852A6AC5EA}" srcId="{41723209-2BB3-984C-B7E7-877998C2E621}" srcOrd="0"/>
    <dgm:cxn destId="{1FE1A139-1648-4743-8163-33FB4A2C880F}" destOrd="0" modelId="{D0DE5926-7BAA-D244-97B5-C5CAD9CE67FE}" presId="urn:microsoft.com/office/officeart/2005/8/layout/venn1" srcId="{C6B07677-DA34-C54A-84C0-1027C45558CE}" srcOrd="1" type="presOf"/>
    <dgm:cxn destId="{C6B07677-DA34-C54A-84C0-1027C45558CE}" destOrd="0" modelId="{82DC5B7E-F487-C748-83ED-6EF16482D962}" parTransId="{EE3D6DC7-5499-BF46-B45E-A29658DEED2A}" sibTransId="{FB7870B6-3500-9A49-A7B2-3DC8CE99E485}" srcId="{41723209-2BB3-984C-B7E7-877998C2E621}" srcOrd="2"/>
    <dgm:cxn destId="{B8EBC23A-4704-EC4E-8D78-9FDEA2DE44A1}" destOrd="0" modelId="{EC463849-BC53-5D4A-9304-83ADF93E31AA}" presId="urn:microsoft.com/office/officeart/2005/8/layout/venn1" srcId="{742C9FFC-8A89-5B47-A5A5-C5F9A8160BF4}" srcOrd="0" type="presParOf"/>
    <dgm:cxn destId="{ABB8865C-2455-BD4C-88CE-F5167CFB021D}" destOrd="0" modelId="{7A31AEFF-8EE6-BD4E-BC8F-2505CC2F3BD0}" presId="urn:microsoft.com/office/officeart/2005/8/layout/venn1" srcId="{742C9FFC-8A89-5B47-A5A5-C5F9A8160BF4}" srcOrd="1" type="presParOf"/>
    <dgm:cxn destId="{488BB763-4A60-DB48-ADB8-D7AE5FB268DC}" destOrd="0" modelId="{338F1B6F-00CB-5E49-B831-9305757DA2AE}" presId="urn:microsoft.com/office/officeart/2005/8/layout/venn1" srcId="{742C9FFC-8A89-5B47-A5A5-C5F9A8160BF4}" srcOrd="2" type="presParOf"/>
    <dgm:cxn destId="{456EAF18-192E-284F-980C-409A83351F15}" destOrd="0" modelId="{183AA19D-05F5-F54B-AC16-CCB6421D976A}" presId="urn:microsoft.com/office/officeart/2005/8/layout/venn1" srcId="{742C9FFC-8A89-5B47-A5A5-C5F9A8160BF4}" srcOrd="3" type="presParOf"/>
    <dgm:cxn destId="{57A92634-05B5-274C-B29E-C192BA2AE19C}" destOrd="0" modelId="{9BFC5BC5-CE5E-3048-AB7F-A72B8F52BB00}" presId="urn:microsoft.com/office/officeart/2005/8/layout/venn1" srcId="{742C9FFC-8A89-5B47-A5A5-C5F9A8160BF4}" srcOrd="4" type="presParOf"/>
    <dgm:cxn destId="{1FE1A139-1648-4743-8163-33FB4A2C880F}" destOrd="0" modelId="{E066D3C7-D30F-1943-9B65-BC9D28A7B8A7}" presId="urn:microsoft.com/office/officeart/2005/8/layout/venn1" srcId="{742C9FFC-8A89-5B47-A5A5-C5F9A8160BF4}" srcOrd="5" type="presParOf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6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2DD48-18D4-4242-AD4F-E2D180161923}" type="doc">
      <dgm:prSet csCatId="colorful" csTypeId="urn:microsoft.com/office/officeart/2005/8/colors/colorful1#13" loCatId="list" loTypeId="urn:microsoft.com/office/officeart/2005/8/layout/vList6" phldr="1" qsCatId="3D" qsTypeId="urn:microsoft.com/office/officeart/2005/8/quickstyle/3D2"/>
      <dgm:spPr/>
      <dgm:t>
        <a:bodyPr numCol="1"/>
        <a:lstStyle/>
        <a:p>
          <a:endParaRPr lang="en-US"/>
        </a:p>
      </dgm:t>
    </dgm:pt>
    <dgm:pt modelId="{509A6A41-B1E8-4B9C-9A66-9B71E66BA424}">
      <dgm:prSet phldrT="[Text]"/>
      <dgm:spPr/>
      <dgm:t>
        <a:bodyPr numCol="1"/>
        <a:lstStyle/>
        <a:p>
          <a:r>
            <a:rPr lang="en-US" smtClean="0"/>
            <a:t>Duration</a:t>
          </a:r>
          <a:endParaRPr dirty="0" lang="en-US"/>
        </a:p>
      </dgm:t>
    </dgm:pt>
    <dgm:pt cxnId="{139E5F59-1DF7-4060-97EE-53540130D4E4}" modelId="{A01AC671-A38D-464E-AED2-3B919C800D5C}" type="parTrans">
      <dgm:prSet/>
      <dgm:spPr/>
      <dgm:t>
        <a:bodyPr numCol="1"/>
        <a:lstStyle/>
        <a:p>
          <a:endParaRPr lang="en-US"/>
        </a:p>
      </dgm:t>
    </dgm:pt>
    <dgm:pt cxnId="{139E5F59-1DF7-4060-97EE-53540130D4E4}" modelId="{633D3540-1547-47BB-9DAA-6F0A75824359}" type="sibTrans">
      <dgm:prSet/>
      <dgm:spPr/>
      <dgm:t>
        <a:bodyPr numCol="1"/>
        <a:lstStyle/>
        <a:p>
          <a:endParaRPr lang="en-US"/>
        </a:p>
      </dgm:t>
    </dgm:pt>
    <dgm:pt modelId="{37087260-7A11-4A00-ADC0-38F84570E735}">
      <dgm:prSet phldrT="[Text]"/>
      <dgm:spPr/>
      <dgm:t>
        <a:bodyPr numCol="1"/>
        <a:lstStyle/>
        <a:p>
          <a:r>
            <a:rPr dirty="0" lang="en-US" smtClean="0"/>
            <a:t>How long will this last?</a:t>
          </a:r>
          <a:endParaRPr dirty="0" lang="en-US"/>
        </a:p>
      </dgm:t>
    </dgm:pt>
    <dgm:pt cxnId="{23719BFA-89CD-403B-ADE7-CA4CEFF0FBEA}" modelId="{957DA9C3-9584-4FFD-944D-6F320ABFF1C3}" type="parTrans">
      <dgm:prSet/>
      <dgm:spPr/>
      <dgm:t>
        <a:bodyPr numCol="1"/>
        <a:lstStyle/>
        <a:p>
          <a:endParaRPr lang="en-US"/>
        </a:p>
      </dgm:t>
    </dgm:pt>
    <dgm:pt cxnId="{23719BFA-89CD-403B-ADE7-CA4CEFF0FBEA}" modelId="{D7F2F20B-DAA6-42F9-8723-4ED1FDAA1D36}" type="sibTrans">
      <dgm:prSet/>
      <dgm:spPr/>
      <dgm:t>
        <a:bodyPr numCol="1"/>
        <a:lstStyle/>
        <a:p>
          <a:endParaRPr lang="en-US"/>
        </a:p>
      </dgm:t>
    </dgm:pt>
    <dgm:pt modelId="{779C3A16-2235-4A2E-9789-D51900DE797A}">
      <dgm:prSet phldrT="[Text]"/>
      <dgm:spPr/>
      <dgm:t>
        <a:bodyPr numCol="1"/>
        <a:lstStyle/>
        <a:p>
          <a:r>
            <a:rPr dirty="0" lang="en-US" smtClean="0"/>
            <a:t>Orientation</a:t>
          </a:r>
          <a:endParaRPr dirty="0" lang="en-US"/>
        </a:p>
      </dgm:t>
    </dgm:pt>
    <dgm:pt cxnId="{A8C0D798-4F93-49F4-A15C-7B0934E42470}" modelId="{49D06F69-ED8E-4E1B-A108-9FF15E01F0C2}" type="parTrans">
      <dgm:prSet/>
      <dgm:spPr/>
      <dgm:t>
        <a:bodyPr numCol="1"/>
        <a:lstStyle/>
        <a:p>
          <a:endParaRPr lang="en-US"/>
        </a:p>
      </dgm:t>
    </dgm:pt>
    <dgm:pt cxnId="{A8C0D798-4F93-49F4-A15C-7B0934E42470}" modelId="{2A0F60B1-266F-4DDA-9924-9A55EC155F17}" type="sibTrans">
      <dgm:prSet/>
      <dgm:spPr/>
      <dgm:t>
        <a:bodyPr numCol="1"/>
        <a:lstStyle/>
        <a:p>
          <a:endParaRPr lang="en-US"/>
        </a:p>
      </dgm:t>
    </dgm:pt>
    <dgm:pt modelId="{4AF7F905-E0D3-4CD9-B459-761A2E5FF285}">
      <dgm:prSet phldrT="[Text]"/>
      <dgm:spPr/>
      <dgm:t>
        <a:bodyPr numCol="1"/>
        <a:lstStyle/>
        <a:p>
          <a:r>
            <a:rPr dirty="0" lang="en-US" smtClean="0"/>
            <a:t>Which direction are you facing?</a:t>
          </a:r>
          <a:endParaRPr dirty="0" lang="en-US"/>
        </a:p>
      </dgm:t>
    </dgm:pt>
    <dgm:pt cxnId="{6AA88668-6AF1-4F39-821D-10B51137696D}" modelId="{DC6B71C0-8411-44E6-B438-904C455EC958}" type="parTrans">
      <dgm:prSet/>
      <dgm:spPr/>
      <dgm:t>
        <a:bodyPr numCol="1"/>
        <a:lstStyle/>
        <a:p>
          <a:endParaRPr lang="en-US"/>
        </a:p>
      </dgm:t>
    </dgm:pt>
    <dgm:pt cxnId="{6AA88668-6AF1-4F39-821D-10B51137696D}" modelId="{696093BD-3A56-41DA-8E35-DEBFD8C9F5CD}" type="sibTrans">
      <dgm:prSet/>
      <dgm:spPr/>
      <dgm:t>
        <a:bodyPr numCol="1"/>
        <a:lstStyle/>
        <a:p>
          <a:endParaRPr lang="en-US"/>
        </a:p>
      </dgm:t>
    </dgm:pt>
    <dgm:pt modelId="{502ABE01-E50B-4FB9-9314-7962B1774824}">
      <dgm:prSet phldrT="[Text]"/>
      <dgm:spPr/>
      <dgm:t>
        <a:bodyPr numCol="1"/>
        <a:lstStyle/>
        <a:p>
          <a:r>
            <a:rPr lang="en-US" smtClean="0"/>
            <a:t>Responsibility</a:t>
          </a:r>
          <a:endParaRPr dirty="0" lang="en-US"/>
        </a:p>
      </dgm:t>
    </dgm:pt>
    <dgm:pt cxnId="{3CFE3D82-75B1-49F8-95AC-8A8B3FF36B65}" modelId="{0578EDD7-BE59-4A8C-8B9F-CEE4BCFB9D02}" type="parTrans">
      <dgm:prSet/>
      <dgm:spPr/>
      <dgm:t>
        <a:bodyPr numCol="1"/>
        <a:lstStyle/>
        <a:p>
          <a:endParaRPr lang="en-US"/>
        </a:p>
      </dgm:t>
    </dgm:pt>
    <dgm:pt cxnId="{3CFE3D82-75B1-49F8-95AC-8A8B3FF36B65}" modelId="{4EB63FD9-9B3D-4993-A16C-CFCA2E47B0B5}" type="sibTrans">
      <dgm:prSet/>
      <dgm:spPr/>
      <dgm:t>
        <a:bodyPr numCol="1"/>
        <a:lstStyle/>
        <a:p>
          <a:endParaRPr lang="en-US"/>
        </a:p>
      </dgm:t>
    </dgm:pt>
    <dgm:pt modelId="{BE99F72A-F30F-4683-B8A6-B8C652CF0468}">
      <dgm:prSet phldrT="[Text]"/>
      <dgm:spPr/>
      <dgm:t>
        <a:bodyPr numCol="1"/>
        <a:lstStyle/>
        <a:p>
          <a:r>
            <a:rPr dirty="0" lang="en-US" smtClean="0"/>
            <a:t>What is your goal?</a:t>
          </a:r>
          <a:endParaRPr dirty="0" lang="en-US"/>
        </a:p>
      </dgm:t>
    </dgm:pt>
    <dgm:pt cxnId="{31BAF7D2-E745-4470-A032-86C9458767E1}" modelId="{F5882BEB-C35E-4530-A474-34CBE21123B0}" type="parTrans">
      <dgm:prSet/>
      <dgm:spPr/>
      <dgm:t>
        <a:bodyPr numCol="1"/>
        <a:lstStyle/>
        <a:p>
          <a:endParaRPr lang="en-US"/>
        </a:p>
      </dgm:t>
    </dgm:pt>
    <dgm:pt cxnId="{31BAF7D2-E745-4470-A032-86C9458767E1}" modelId="{DF29CB7E-99E4-4751-BDF8-03E0E58436B7}" type="sibTrans">
      <dgm:prSet/>
      <dgm:spPr/>
      <dgm:t>
        <a:bodyPr numCol="1"/>
        <a:lstStyle/>
        <a:p>
          <a:endParaRPr lang="en-US"/>
        </a:p>
      </dgm:t>
    </dgm:pt>
    <dgm:pt modelId="{893F4015-467B-43BB-8A9E-5FCA9AE01A88}">
      <dgm:prSet phldrT="[Text]"/>
      <dgm:spPr/>
      <dgm:t>
        <a:bodyPr numCol="1"/>
        <a:lstStyle/>
        <a:p>
          <a:r>
            <a:rPr dirty="0" lang="en-US" smtClean="0"/>
            <a:t>Scope</a:t>
          </a:r>
          <a:endParaRPr dirty="0" lang="en-US"/>
        </a:p>
      </dgm:t>
    </dgm:pt>
    <dgm:pt cxnId="{44856AC6-6DF2-490B-840C-C2E7CA6E39E1}" modelId="{2822C451-AEC8-4CAA-AF6C-F2A05E2F7EBC}" type="parTrans">
      <dgm:prSet/>
      <dgm:spPr/>
      <dgm:t>
        <a:bodyPr numCol="1"/>
        <a:lstStyle/>
        <a:p>
          <a:endParaRPr lang="en-US"/>
        </a:p>
      </dgm:t>
    </dgm:pt>
    <dgm:pt cxnId="{44856AC6-6DF2-490B-840C-C2E7CA6E39E1}" modelId="{80361AC2-D381-4369-85EF-B2200C0D1990}" type="sibTrans">
      <dgm:prSet/>
      <dgm:spPr/>
      <dgm:t>
        <a:bodyPr numCol="1"/>
        <a:lstStyle/>
        <a:p>
          <a:endParaRPr lang="en-US"/>
        </a:p>
      </dgm:t>
    </dgm:pt>
    <dgm:pt modelId="{E4AB5D69-E092-46D4-8ACB-703EFACE5F63}">
      <dgm:prSet phldrT="[Text]"/>
      <dgm:spPr/>
      <dgm:t>
        <a:bodyPr numCol="1"/>
        <a:lstStyle/>
        <a:p>
          <a:r>
            <a:rPr dirty="0" lang="en-US" smtClean="0"/>
            <a:t>How “big” is it?</a:t>
          </a:r>
          <a:endParaRPr dirty="0" lang="en-US"/>
        </a:p>
      </dgm:t>
    </dgm:pt>
    <dgm:pt cxnId="{19E538AA-E283-4F4D-B64A-EC65E2DADF8F}" modelId="{3AD6EBE7-2E12-4E4A-B37F-94EE51BD0050}" type="sibTrans">
      <dgm:prSet/>
      <dgm:spPr/>
      <dgm:t>
        <a:bodyPr numCol="1"/>
        <a:lstStyle/>
        <a:p>
          <a:endParaRPr lang="en-US"/>
        </a:p>
      </dgm:t>
    </dgm:pt>
    <dgm:pt cxnId="{19E538AA-E283-4F4D-B64A-EC65E2DADF8F}" modelId="{40DE3112-5C5F-4131-BA65-2D5F62AFA7B6}" type="parTrans">
      <dgm:prSet/>
      <dgm:spPr/>
      <dgm:t>
        <a:bodyPr numCol="1"/>
        <a:lstStyle/>
        <a:p>
          <a:endParaRPr lang="en-US"/>
        </a:p>
      </dgm:t>
    </dgm:pt>
    <dgm:pt modelId="{29D46182-82B4-4F1E-8280-7CAF80F3DF3C}" type="pres">
      <dgm:prSet presAssocID="{C612DD48-18D4-4242-AD4F-E2D180161923}" presName="Name0" presStyleCnt="0">
        <dgm:presLayoutVars>
          <dgm:dir/>
          <dgm:animLvl val="lvl"/>
          <dgm:resizeHandles/>
        </dgm:presLayoutVars>
      </dgm:prSet>
      <dgm:spPr/>
      <dgm:t>
        <a:bodyPr numCol="1"/>
        <a:lstStyle/>
        <a:p>
          <a:endParaRPr lang="en-US"/>
        </a:p>
      </dgm:t>
    </dgm:pt>
    <dgm:pt modelId="{A7930BEC-AC04-4E3E-862B-84585D32F528}" type="pres">
      <dgm:prSet presAssocID="{509A6A41-B1E8-4B9C-9A66-9B71E66BA424}" presName="linNode" presStyleCnt="0"/>
      <dgm:spPr/>
      <dgm:t>
        <a:bodyPr numCol="1"/>
        <a:lstStyle/>
        <a:p>
          <a:endParaRPr lang="en-US"/>
        </a:p>
      </dgm:t>
    </dgm:pt>
    <dgm:pt modelId="{1110FCCA-6348-4548-ADBB-ABEBCED9ECF1}" type="pres">
      <dgm:prSet presAssocID="{509A6A41-B1E8-4B9C-9A66-9B71E66BA424}" presName="parentShp" presStyleCnt="4" presStyleIdx="0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2188CC63-E8DA-43BA-ADF6-E9E53AB823EC}" type="pres">
      <dgm:prSet presAssocID="{509A6A41-B1E8-4B9C-9A66-9B71E66BA424}" presName="childShp" presStyleCnt="4" presStyleIdx="0" presStyleLbl="bg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C94A2D05-3F39-4B3D-A9E9-396ACC931F31}" type="pres">
      <dgm:prSet presAssocID="{633D3540-1547-47BB-9DAA-6F0A75824359}" presName="spacing" presStyleCnt="0"/>
      <dgm:spPr/>
      <dgm:t>
        <a:bodyPr numCol="1"/>
        <a:lstStyle/>
        <a:p>
          <a:endParaRPr lang="en-US"/>
        </a:p>
      </dgm:t>
    </dgm:pt>
    <dgm:pt modelId="{99C29C7C-133D-425B-A44B-ADFAF15F07DE}" type="pres">
      <dgm:prSet presAssocID="{779C3A16-2235-4A2E-9789-D51900DE797A}" presName="linNode" presStyleCnt="0"/>
      <dgm:spPr/>
      <dgm:t>
        <a:bodyPr numCol="1"/>
        <a:lstStyle/>
        <a:p>
          <a:endParaRPr lang="en-US"/>
        </a:p>
      </dgm:t>
    </dgm:pt>
    <dgm:pt modelId="{FA6FC360-8B38-4DAD-8336-72D710CC68B7}" type="pres">
      <dgm:prSet presAssocID="{779C3A16-2235-4A2E-9789-D51900DE797A}" presName="parentShp" presStyleCnt="4" presStyleIdx="1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473EFD8E-F23D-4C79-B6A6-F0D388D0BFEB}" type="pres">
      <dgm:prSet presAssocID="{779C3A16-2235-4A2E-9789-D51900DE797A}" presName="childShp" presStyleCnt="4" presStyleIdx="1" presStyleLbl="bg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1F18DDAB-4DE1-4626-945D-A9D14DD8A5CA}" type="pres">
      <dgm:prSet presAssocID="{2A0F60B1-266F-4DDA-9924-9A55EC155F17}" presName="spacing" presStyleCnt="0"/>
      <dgm:spPr/>
      <dgm:t>
        <a:bodyPr numCol="1"/>
        <a:lstStyle/>
        <a:p>
          <a:endParaRPr lang="en-US"/>
        </a:p>
      </dgm:t>
    </dgm:pt>
    <dgm:pt modelId="{B228B446-542C-41DC-84D7-953E6A6634B8}" type="pres">
      <dgm:prSet presAssocID="{502ABE01-E50B-4FB9-9314-7962B1774824}" presName="linNode" presStyleCnt="0"/>
      <dgm:spPr/>
      <dgm:t>
        <a:bodyPr numCol="1"/>
        <a:lstStyle/>
        <a:p>
          <a:endParaRPr lang="en-US"/>
        </a:p>
      </dgm:t>
    </dgm:pt>
    <dgm:pt modelId="{700472CD-F3C6-4708-8F5B-26AEBFAE1E3D}" type="pres">
      <dgm:prSet presAssocID="{502ABE01-E50B-4FB9-9314-7962B1774824}" presName="parentShp" presStyleCnt="4" presStyleIdx="2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B3FC94EC-3086-4E5F-99CA-502FD5E2131C}" type="pres">
      <dgm:prSet presAssocID="{502ABE01-E50B-4FB9-9314-7962B1774824}" presName="childShp" presStyleCnt="4" presStyleIdx="2" presStyleLbl="bg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5EA7B12D-522A-4E8F-8C11-5C2317C96206}" type="pres">
      <dgm:prSet presAssocID="{4EB63FD9-9B3D-4993-A16C-CFCA2E47B0B5}" presName="spacing" presStyleCnt="0"/>
      <dgm:spPr/>
      <dgm:t>
        <a:bodyPr numCol="1"/>
        <a:lstStyle/>
        <a:p>
          <a:endParaRPr lang="en-US"/>
        </a:p>
      </dgm:t>
    </dgm:pt>
    <dgm:pt modelId="{2F92D74E-AF79-451D-BFF9-C2E6958BA29D}" type="pres">
      <dgm:prSet presAssocID="{893F4015-467B-43BB-8A9E-5FCA9AE01A88}" presName="linNode" presStyleCnt="0"/>
      <dgm:spPr/>
      <dgm:t>
        <a:bodyPr numCol="1"/>
        <a:lstStyle/>
        <a:p>
          <a:endParaRPr lang="en-US"/>
        </a:p>
      </dgm:t>
    </dgm:pt>
    <dgm:pt modelId="{B7A86E26-9E98-49B7-B45D-3BE9E2C5E132}" type="pres">
      <dgm:prSet presAssocID="{893F4015-467B-43BB-8A9E-5FCA9AE01A88}" presName="parentShp" presStyleCnt="4" presStyleIdx="3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0212A21D-5D55-4816-9DEF-138E4A85F3B6}" type="pres">
      <dgm:prSet presAssocID="{893F4015-467B-43BB-8A9E-5FCA9AE01A88}" presName="childShp" presStyleCnt="4" presStyleIdx="3" presStyleLbl="bg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</dgm:ptLst>
  <dgm:cxnLst>
    <dgm:cxn destId="{0212A21D-5D55-4816-9DEF-138E4A85F3B6}" destOrd="0" modelId="{492FEE37-E230-8345-B877-3795EA2D3EE2}" presId="urn:microsoft.com/office/officeart/2005/8/layout/vList6" srcId="{E4AB5D69-E092-46D4-8ACB-703EFACE5F63}" srcOrd="0" type="presOf"/>
    <dgm:cxn destId="{E4AB5D69-E092-46D4-8ACB-703EFACE5F63}" destOrd="0" modelId="{19E538AA-E283-4F4D-B64A-EC65E2DADF8F}" parTransId="{40DE3112-5C5F-4131-BA65-2D5F62AFA7B6}" sibTransId="{3AD6EBE7-2E12-4E4A-B37F-94EE51BD0050}" srcId="{893F4015-467B-43BB-8A9E-5FCA9AE01A88}" srcOrd="0"/>
    <dgm:cxn destId="{1110FCCA-6348-4548-ADBB-ABEBCED9ECF1}" destOrd="0" modelId="{047AAC3E-0B52-2044-9F0B-F028EE85AEAB}" presId="urn:microsoft.com/office/officeart/2005/8/layout/vList6" srcId="{509A6A41-B1E8-4B9C-9A66-9B71E66BA424}" srcOrd="0" type="presOf"/>
    <dgm:cxn destId="{4AF7F905-E0D3-4CD9-B459-761A2E5FF285}" destOrd="0" modelId="{6AA88668-6AF1-4F39-821D-10B51137696D}" parTransId="{DC6B71C0-8411-44E6-B438-904C455EC958}" sibTransId="{696093BD-3A56-41DA-8E35-DEBFD8C9F5CD}" srcId="{779C3A16-2235-4A2E-9789-D51900DE797A}" srcOrd="0"/>
    <dgm:cxn destId="{779C3A16-2235-4A2E-9789-D51900DE797A}" destOrd="0" modelId="{A8C0D798-4F93-49F4-A15C-7B0934E42470}" parTransId="{49D06F69-ED8E-4E1B-A108-9FF15E01F0C2}" sibTransId="{2A0F60B1-266F-4DDA-9924-9A55EC155F17}" srcId="{C612DD48-18D4-4242-AD4F-E2D180161923}" srcOrd="1"/>
    <dgm:cxn destId="{B3FC94EC-3086-4E5F-99CA-502FD5E2131C}" destOrd="0" modelId="{40EFE168-4094-724B-8FB3-C62387C9F339}" presId="urn:microsoft.com/office/officeart/2005/8/layout/vList6" srcId="{BE99F72A-F30F-4683-B8A6-B8C652CF0468}" srcOrd="0" type="presOf"/>
    <dgm:cxn destId="{FA6FC360-8B38-4DAD-8336-72D710CC68B7}" destOrd="0" modelId="{D5CB6475-2BED-DE4C-A755-64639E698A96}" presId="urn:microsoft.com/office/officeart/2005/8/layout/vList6" srcId="{779C3A16-2235-4A2E-9789-D51900DE797A}" srcOrd="0" type="presOf"/>
    <dgm:cxn destId="{893F4015-467B-43BB-8A9E-5FCA9AE01A88}" destOrd="0" modelId="{44856AC6-6DF2-490B-840C-C2E7CA6E39E1}" parTransId="{2822C451-AEC8-4CAA-AF6C-F2A05E2F7EBC}" sibTransId="{80361AC2-D381-4369-85EF-B2200C0D1990}" srcId="{C612DD48-18D4-4242-AD4F-E2D180161923}" srcOrd="3"/>
    <dgm:cxn destId="{29D46182-82B4-4F1E-8280-7CAF80F3DF3C}" destOrd="0" modelId="{59B19E24-6AE6-854C-A704-AB1F2D421960}" presId="urn:microsoft.com/office/officeart/2005/8/layout/vList6" srcId="{C612DD48-18D4-4242-AD4F-E2D180161923}" srcOrd="0" type="presOf"/>
    <dgm:cxn destId="{BE99F72A-F30F-4683-B8A6-B8C652CF0468}" destOrd="0" modelId="{31BAF7D2-E745-4470-A032-86C9458767E1}" parTransId="{F5882BEB-C35E-4530-A474-34CBE21123B0}" sibTransId="{DF29CB7E-99E4-4751-BDF8-03E0E58436B7}" srcId="{502ABE01-E50B-4FB9-9314-7962B1774824}" srcOrd="0"/>
    <dgm:cxn destId="{37087260-7A11-4A00-ADC0-38F84570E735}" destOrd="0" modelId="{23719BFA-89CD-403B-ADE7-CA4CEFF0FBEA}" parTransId="{957DA9C3-9584-4FFD-944D-6F320ABFF1C3}" sibTransId="{D7F2F20B-DAA6-42F9-8723-4ED1FDAA1D36}" srcId="{509A6A41-B1E8-4B9C-9A66-9B71E66BA424}" srcOrd="0"/>
    <dgm:cxn destId="{502ABE01-E50B-4FB9-9314-7962B1774824}" destOrd="0" modelId="{3CFE3D82-75B1-49F8-95AC-8A8B3FF36B65}" parTransId="{0578EDD7-BE59-4A8C-8B9F-CEE4BCFB9D02}" sibTransId="{4EB63FD9-9B3D-4993-A16C-CFCA2E47B0B5}" srcId="{C612DD48-18D4-4242-AD4F-E2D180161923}" srcOrd="2"/>
    <dgm:cxn destId="{700472CD-F3C6-4708-8F5B-26AEBFAE1E3D}" destOrd="0" modelId="{6B40A288-CDE3-3B4D-AD42-81035786891B}" presId="urn:microsoft.com/office/officeart/2005/8/layout/vList6" srcId="{502ABE01-E50B-4FB9-9314-7962B1774824}" srcOrd="0" type="presOf"/>
    <dgm:cxn destId="{2188CC63-E8DA-43BA-ADF6-E9E53AB823EC}" destOrd="0" modelId="{7B2FCF79-1A15-4346-A318-7F54F70E5E48}" presId="urn:microsoft.com/office/officeart/2005/8/layout/vList6" srcId="{37087260-7A11-4A00-ADC0-38F84570E735}" srcOrd="0" type="presOf"/>
    <dgm:cxn destId="{473EFD8E-F23D-4C79-B6A6-F0D388D0BFEB}" destOrd="0" modelId="{65E00528-2B86-0347-9104-289BD9494B22}" presId="urn:microsoft.com/office/officeart/2005/8/layout/vList6" srcId="{4AF7F905-E0D3-4CD9-B459-761A2E5FF285}" srcOrd="0" type="presOf"/>
    <dgm:cxn destId="{509A6A41-B1E8-4B9C-9A66-9B71E66BA424}" destOrd="0" modelId="{139E5F59-1DF7-4060-97EE-53540130D4E4}" parTransId="{A01AC671-A38D-464E-AED2-3B919C800D5C}" sibTransId="{633D3540-1547-47BB-9DAA-6F0A75824359}" srcId="{C612DD48-18D4-4242-AD4F-E2D180161923}" srcOrd="0"/>
    <dgm:cxn destId="{B7A86E26-9E98-49B7-B45D-3BE9E2C5E132}" destOrd="0" modelId="{0A7638EB-293D-0E40-B22A-727A881FF68C}" presId="urn:microsoft.com/office/officeart/2005/8/layout/vList6" srcId="{893F4015-467B-43BB-8A9E-5FCA9AE01A88}" srcOrd="0" type="presOf"/>
    <dgm:cxn destId="{A7930BEC-AC04-4E3E-862B-84585D32F528}" destOrd="0" modelId="{54C7E14D-8252-8D40-A7F0-E4A32974ED63}" presId="urn:microsoft.com/office/officeart/2005/8/layout/vList6" srcId="{29D46182-82B4-4F1E-8280-7CAF80F3DF3C}" srcOrd="0" type="presParOf"/>
    <dgm:cxn destId="{1110FCCA-6348-4548-ADBB-ABEBCED9ECF1}" destOrd="0" modelId="{A4A8B1E5-6BE3-5F4C-B18F-FA967622570A}" presId="urn:microsoft.com/office/officeart/2005/8/layout/vList6" srcId="{A7930BEC-AC04-4E3E-862B-84585D32F528}" srcOrd="0" type="presParOf"/>
    <dgm:cxn destId="{2188CC63-E8DA-43BA-ADF6-E9E53AB823EC}" destOrd="0" modelId="{E9CF0FB7-DE18-DB49-BB88-D01A03E6830A}" presId="urn:microsoft.com/office/officeart/2005/8/layout/vList6" srcId="{A7930BEC-AC04-4E3E-862B-84585D32F528}" srcOrd="1" type="presParOf"/>
    <dgm:cxn destId="{C94A2D05-3F39-4B3D-A9E9-396ACC931F31}" destOrd="0" modelId="{D51C4570-E1FD-0143-95E7-660C6E6711FE}" presId="urn:microsoft.com/office/officeart/2005/8/layout/vList6" srcId="{29D46182-82B4-4F1E-8280-7CAF80F3DF3C}" srcOrd="1" type="presParOf"/>
    <dgm:cxn destId="{99C29C7C-133D-425B-A44B-ADFAF15F07DE}" destOrd="0" modelId="{4D7820DB-AF9C-3644-899B-7B98623FCD9C}" presId="urn:microsoft.com/office/officeart/2005/8/layout/vList6" srcId="{29D46182-82B4-4F1E-8280-7CAF80F3DF3C}" srcOrd="2" type="presParOf"/>
    <dgm:cxn destId="{FA6FC360-8B38-4DAD-8336-72D710CC68B7}" destOrd="0" modelId="{AC224393-7CFA-8146-BC55-8031DD2166F0}" presId="urn:microsoft.com/office/officeart/2005/8/layout/vList6" srcId="{99C29C7C-133D-425B-A44B-ADFAF15F07DE}" srcOrd="0" type="presParOf"/>
    <dgm:cxn destId="{473EFD8E-F23D-4C79-B6A6-F0D388D0BFEB}" destOrd="0" modelId="{5E70F891-1216-AD45-9EC7-30D01EE42A66}" presId="urn:microsoft.com/office/officeart/2005/8/layout/vList6" srcId="{99C29C7C-133D-425B-A44B-ADFAF15F07DE}" srcOrd="1" type="presParOf"/>
    <dgm:cxn destId="{1F18DDAB-4DE1-4626-945D-A9D14DD8A5CA}" destOrd="0" modelId="{EBE779D0-1333-3B46-8960-153BCDF0ADA1}" presId="urn:microsoft.com/office/officeart/2005/8/layout/vList6" srcId="{29D46182-82B4-4F1E-8280-7CAF80F3DF3C}" srcOrd="3" type="presParOf"/>
    <dgm:cxn destId="{B228B446-542C-41DC-84D7-953E6A6634B8}" destOrd="0" modelId="{D38C4074-0C1D-2B45-8BAE-6D5CBA555277}" presId="urn:microsoft.com/office/officeart/2005/8/layout/vList6" srcId="{29D46182-82B4-4F1E-8280-7CAF80F3DF3C}" srcOrd="4" type="presParOf"/>
    <dgm:cxn destId="{700472CD-F3C6-4708-8F5B-26AEBFAE1E3D}" destOrd="0" modelId="{64424C90-E24C-7B40-86FD-3F46CC6BDDB1}" presId="urn:microsoft.com/office/officeart/2005/8/layout/vList6" srcId="{B228B446-542C-41DC-84D7-953E6A6634B8}" srcOrd="0" type="presParOf"/>
    <dgm:cxn destId="{B3FC94EC-3086-4E5F-99CA-502FD5E2131C}" destOrd="0" modelId="{60A8A78C-4C71-AC4D-8C52-A8080967E031}" presId="urn:microsoft.com/office/officeart/2005/8/layout/vList6" srcId="{B228B446-542C-41DC-84D7-953E6A6634B8}" srcOrd="1" type="presParOf"/>
    <dgm:cxn destId="{5EA7B12D-522A-4E8F-8C11-5C2317C96206}" destOrd="0" modelId="{496435F9-C1C0-2C4C-BAA8-6FB38DCAC3EE}" presId="urn:microsoft.com/office/officeart/2005/8/layout/vList6" srcId="{29D46182-82B4-4F1E-8280-7CAF80F3DF3C}" srcOrd="5" type="presParOf"/>
    <dgm:cxn destId="{2F92D74E-AF79-451D-BFF9-C2E6958BA29D}" destOrd="0" modelId="{1AB389BB-50A9-1A49-AE4E-DA0BE1C66839}" presId="urn:microsoft.com/office/officeart/2005/8/layout/vList6" srcId="{29D46182-82B4-4F1E-8280-7CAF80F3DF3C}" srcOrd="6" type="presParOf"/>
    <dgm:cxn destId="{B7A86E26-9E98-49B7-B45D-3BE9E2C5E132}" destOrd="0" modelId="{F6348A42-2FAC-A74C-9A97-0CDB72EF2FE0}" presId="urn:microsoft.com/office/officeart/2005/8/layout/vList6" srcId="{2F92D74E-AF79-451D-BFF9-C2E6958BA29D}" srcOrd="0" type="presParOf"/>
    <dgm:cxn destId="{0212A21D-5D55-4816-9DEF-138E4A85F3B6}" destOrd="0" modelId="{0BB30C99-B333-FC4F-BE95-83B2547CCF9F}" presId="urn:microsoft.com/office/officeart/2005/8/layout/vList6" srcId="{2F92D74E-AF79-451D-BFF9-C2E6958BA29D}" srcOrd="1" type="presParOf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6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4F8B65-0BB1-5242-81DC-D704D0B485F6}" type="doc">
      <dgm:prSet csCatId="accent1" csTypeId="urn:microsoft.com/office/officeart/2005/8/colors/accent1_2" loCatId="process" loTypeId="urn:microsoft.com/office/officeart/2005/8/layout/vList6" phldr="1" qsCatId="simple" qsTypeId="urn:microsoft.com/office/officeart/2005/8/quickstyle/simple4"/>
      <dgm:spPr/>
      <dgm:t>
        <a:bodyPr numCol="1"/>
        <a:lstStyle/>
        <a:p>
          <a:endParaRPr lang="en-US"/>
        </a:p>
      </dgm:t>
    </dgm:pt>
    <dgm:pt modelId="{A556FF41-1380-1E4B-809D-61D02A0F70E5}">
      <dgm:prSet/>
      <dgm:spPr/>
      <dgm:t>
        <a:bodyPr numCol="1"/>
        <a:lstStyle/>
        <a:p>
          <a:pPr rtl="0"/>
          <a:r>
            <a:rPr dirty="0" lang="en-US" smtClean="0"/>
            <a:t>Permanent</a:t>
          </a:r>
          <a:endParaRPr dirty="0" lang="en-US"/>
        </a:p>
      </dgm:t>
    </dgm:pt>
    <dgm:pt cxnId="{691038F8-7C25-844A-8DE6-0358552462ED}" modelId="{F8E4AC42-063D-C946-A02F-1B53971CA8FC}" type="parTrans">
      <dgm:prSet/>
      <dgm:spPr/>
      <dgm:t>
        <a:bodyPr numCol="1"/>
        <a:lstStyle/>
        <a:p>
          <a:endParaRPr lang="en-US"/>
        </a:p>
      </dgm:t>
    </dgm:pt>
    <dgm:pt cxnId="{691038F8-7C25-844A-8DE6-0358552462ED}" modelId="{5CFD6F92-D173-BD44-B0D4-E4B071F731DC}" type="sibTrans">
      <dgm:prSet/>
      <dgm:spPr/>
      <dgm:t>
        <a:bodyPr numCol="1"/>
        <a:lstStyle/>
        <a:p>
          <a:endParaRPr lang="en-US"/>
        </a:p>
      </dgm:t>
    </dgm:pt>
    <dgm:pt modelId="{8303EAD6-6D47-BC49-8DB3-0012D1025F03}">
      <dgm:prSet/>
      <dgm:spPr>
        <a:ln>
          <a:solidFill>
            <a:schemeClr val="tx2">
              <a:alpha val="90000"/>
            </a:schemeClr>
          </a:solidFill>
        </a:ln>
      </dgm:spPr>
      <dgm:t>
        <a:bodyPr numCol="1"/>
        <a:lstStyle/>
        <a:p>
          <a:pPr rtl="0"/>
          <a:r>
            <a:rPr dirty="0" i="1" lang="en-US" smtClean="0"/>
            <a:t>“It has </a:t>
          </a:r>
          <a:r>
            <a:rPr b="1" dirty="0" i="1" lang="en-US" smtClean="0" u="none">
              <a:solidFill>
                <a:schemeClr val="tx2"/>
              </a:solidFill>
            </a:rPr>
            <a:t>always</a:t>
          </a:r>
          <a:r>
            <a:rPr dirty="0" i="1" lang="en-US" smtClean="0" u="none"/>
            <a:t> </a:t>
          </a:r>
          <a:r>
            <a:rPr dirty="0" i="1" lang="en-US" smtClean="0"/>
            <a:t>been this way.”</a:t>
          </a:r>
          <a:endParaRPr dirty="0" lang="en-US"/>
        </a:p>
      </dgm:t>
    </dgm:pt>
    <dgm:pt cxnId="{8BC0ED5C-2430-8248-9A50-8181B4D1CFE2}" modelId="{78AF47EA-E1D5-444A-8C75-6441778EF584}" type="parTrans">
      <dgm:prSet/>
      <dgm:spPr/>
      <dgm:t>
        <a:bodyPr numCol="1"/>
        <a:lstStyle/>
        <a:p>
          <a:endParaRPr lang="en-US"/>
        </a:p>
      </dgm:t>
    </dgm:pt>
    <dgm:pt cxnId="{8BC0ED5C-2430-8248-9A50-8181B4D1CFE2}" modelId="{1451FF87-0F09-DC4B-846D-78006BC84E73}" type="sibTrans">
      <dgm:prSet/>
      <dgm:spPr/>
      <dgm:t>
        <a:bodyPr numCol="1"/>
        <a:lstStyle/>
        <a:p>
          <a:endParaRPr lang="en-US"/>
        </a:p>
      </dgm:t>
    </dgm:pt>
    <dgm:pt modelId="{EC36FDF4-23D6-A24B-B017-908915F12F33}">
      <dgm:prSet/>
      <dgm:spPr>
        <a:ln>
          <a:solidFill>
            <a:schemeClr val="tx2">
              <a:alpha val="90000"/>
            </a:schemeClr>
          </a:solidFill>
        </a:ln>
      </dgm:spPr>
      <dgm:t>
        <a:bodyPr numCol="1"/>
        <a:lstStyle/>
        <a:p>
          <a:pPr rtl="0"/>
          <a:r>
            <a:rPr dirty="0" i="1" lang="en-US" smtClean="0"/>
            <a:t>“I’ll </a:t>
          </a:r>
          <a:r>
            <a:rPr b="1" dirty="0" i="1" lang="en-US" smtClean="0">
              <a:solidFill>
                <a:srgbClr val="D2533C"/>
              </a:solidFill>
            </a:rPr>
            <a:t>never</a:t>
          </a:r>
          <a:r>
            <a:rPr dirty="0" i="1" lang="en-US" smtClean="0"/>
            <a:t> get through this .”</a:t>
          </a:r>
          <a:endParaRPr dirty="0" lang="en-US"/>
        </a:p>
      </dgm:t>
    </dgm:pt>
    <dgm:pt cxnId="{619A450C-8449-F740-8C76-1EA9B4468097}" modelId="{0C568C32-060E-9144-B071-F18AABBCFBB2}" type="parTrans">
      <dgm:prSet/>
      <dgm:spPr/>
      <dgm:t>
        <a:bodyPr numCol="1"/>
        <a:lstStyle/>
        <a:p>
          <a:endParaRPr lang="en-US"/>
        </a:p>
      </dgm:t>
    </dgm:pt>
    <dgm:pt cxnId="{619A450C-8449-F740-8C76-1EA9B4468097}" modelId="{95D94436-02BF-C141-9898-D7E91FA5C5F7}" type="sibTrans">
      <dgm:prSet/>
      <dgm:spPr/>
      <dgm:t>
        <a:bodyPr numCol="1"/>
        <a:lstStyle/>
        <a:p>
          <a:endParaRPr lang="en-US"/>
        </a:p>
      </dgm:t>
    </dgm:pt>
    <dgm:pt modelId="{C8ED22FC-6456-1E49-9CD1-EA887806D781}">
      <dgm:prSet/>
      <dgm:spPr/>
      <dgm:t>
        <a:bodyPr numCol="1"/>
        <a:lstStyle/>
        <a:p>
          <a:pPr rtl="0"/>
          <a:r>
            <a:rPr dirty="0" lang="en-US" smtClean="0"/>
            <a:t>Temporary</a:t>
          </a:r>
          <a:endParaRPr dirty="0" lang="en-US"/>
        </a:p>
      </dgm:t>
    </dgm:pt>
    <dgm:pt cxnId="{C1D127AC-AD51-2343-897A-C828E73D77E9}" modelId="{663E95D9-9104-BB44-AD4F-C8702C4B271F}" type="parTrans">
      <dgm:prSet/>
      <dgm:spPr/>
      <dgm:t>
        <a:bodyPr numCol="1"/>
        <a:lstStyle/>
        <a:p>
          <a:endParaRPr lang="en-US"/>
        </a:p>
      </dgm:t>
    </dgm:pt>
    <dgm:pt cxnId="{C1D127AC-AD51-2343-897A-C828E73D77E9}" modelId="{4DE00399-698E-C84D-980E-B207A6514506}" type="sibTrans">
      <dgm:prSet/>
      <dgm:spPr/>
      <dgm:t>
        <a:bodyPr numCol="1"/>
        <a:lstStyle/>
        <a:p>
          <a:endParaRPr lang="en-US"/>
        </a:p>
      </dgm:t>
    </dgm:pt>
    <dgm:pt modelId="{1213E066-0CBA-524E-A7AE-1DBA971DDC21}">
      <dgm:prSet/>
      <dgm:spPr/>
      <dgm:t>
        <a:bodyPr numCol="1"/>
        <a:lstStyle/>
        <a:p>
          <a:pPr rtl="0"/>
          <a:r>
            <a:rPr dirty="0" i="1" lang="en-US" smtClean="0"/>
            <a:t>“This too shall pass.”</a:t>
          </a:r>
          <a:endParaRPr dirty="0" lang="en-US"/>
        </a:p>
      </dgm:t>
    </dgm:pt>
    <dgm:pt cxnId="{6AB8A5E0-768B-B54D-87E2-4D1FF71FB206}" modelId="{28C1F71A-CC77-B045-BBCB-FFB42112FC6B}" type="parTrans">
      <dgm:prSet/>
      <dgm:spPr/>
      <dgm:t>
        <a:bodyPr numCol="1"/>
        <a:lstStyle/>
        <a:p>
          <a:endParaRPr lang="en-US"/>
        </a:p>
      </dgm:t>
    </dgm:pt>
    <dgm:pt cxnId="{6AB8A5E0-768B-B54D-87E2-4D1FF71FB206}" modelId="{010A4C25-50CD-2848-93F0-3BEE87E716C5}" type="sibTrans">
      <dgm:prSet/>
      <dgm:spPr/>
      <dgm:t>
        <a:bodyPr numCol="1"/>
        <a:lstStyle/>
        <a:p>
          <a:endParaRPr lang="en-US"/>
        </a:p>
      </dgm:t>
    </dgm:pt>
    <dgm:pt modelId="{0FA10F59-FD5C-3C4B-8717-E21B2BB3F7AF}">
      <dgm:prSet/>
      <dgm:spPr/>
      <dgm:t>
        <a:bodyPr numCol="1"/>
        <a:lstStyle/>
        <a:p>
          <a:pPr rtl="0"/>
          <a:r>
            <a:rPr dirty="0" i="1" lang="en-US" smtClean="0"/>
            <a:t>“I will be so relieved when we get through this.”</a:t>
          </a:r>
          <a:endParaRPr dirty="0" lang="en-US"/>
        </a:p>
      </dgm:t>
    </dgm:pt>
    <dgm:pt cxnId="{5D39C32A-4C7C-9D40-AD5F-512FD2BA4E44}" modelId="{56FACF9F-EC86-2A43-986E-DCCD666F68EB}" type="parTrans">
      <dgm:prSet/>
      <dgm:spPr/>
      <dgm:t>
        <a:bodyPr numCol="1"/>
        <a:lstStyle/>
        <a:p>
          <a:endParaRPr lang="en-US"/>
        </a:p>
      </dgm:t>
    </dgm:pt>
    <dgm:pt cxnId="{5D39C32A-4C7C-9D40-AD5F-512FD2BA4E44}" modelId="{073A9839-BC0F-D941-A8B1-D774C21B7D46}" type="sibTrans">
      <dgm:prSet/>
      <dgm:spPr/>
      <dgm:t>
        <a:bodyPr numCol="1"/>
        <a:lstStyle/>
        <a:p>
          <a:endParaRPr lang="en-US"/>
        </a:p>
      </dgm:t>
    </dgm:pt>
    <dgm:pt modelId="{75F47792-BE02-564E-A5D8-3AA89E843CA1}" type="pres">
      <dgm:prSet presAssocID="{514F8B65-0BB1-5242-81DC-D704D0B485F6}" presName="Name0" presStyleCnt="0">
        <dgm:presLayoutVars>
          <dgm:dir/>
          <dgm:animLvl val="lvl"/>
          <dgm:resizeHandles/>
        </dgm:presLayoutVars>
      </dgm:prSet>
      <dgm:spPr/>
      <dgm:t>
        <a:bodyPr numCol="1"/>
        <a:lstStyle/>
        <a:p>
          <a:endParaRPr lang="en-US"/>
        </a:p>
      </dgm:t>
    </dgm:pt>
    <dgm:pt modelId="{04B3D691-C5CD-D34D-91F5-A24F37267F26}" type="pres">
      <dgm:prSet presAssocID="{A556FF41-1380-1E4B-809D-61D02A0F70E5}" presName="linNode" presStyleCnt="0"/>
      <dgm:spPr/>
    </dgm:pt>
    <dgm:pt modelId="{8A5DFC97-0F14-6148-A5C0-AEB57EB86AAC}" type="pres">
      <dgm:prSet presAssocID="{A556FF41-1380-1E4B-809D-61D02A0F70E5}" presName="parentShp" presStyleCnt="2" presStyleIdx="0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FEC18B71-D6A2-BD49-BEB7-5056C1F23703}" type="pres">
      <dgm:prSet presAssocID="{A556FF41-1380-1E4B-809D-61D02A0F70E5}" presName="childShp" presStyleCnt="2" presStyleIdx="0" presStyleLbl="bg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C0594855-207A-EA4C-8D7E-EF5580320B8B}" type="pres">
      <dgm:prSet presAssocID="{5CFD6F92-D173-BD44-B0D4-E4B071F731DC}" presName="spacing" presStyleCnt="0"/>
      <dgm:spPr/>
    </dgm:pt>
    <dgm:pt modelId="{A0A7C749-59C6-CF46-934B-708693AF16C4}" type="pres">
      <dgm:prSet presAssocID="{C8ED22FC-6456-1E49-9CD1-EA887806D781}" presName="linNode" presStyleCnt="0"/>
      <dgm:spPr/>
    </dgm:pt>
    <dgm:pt modelId="{04F68D67-76F5-7440-8954-36042DF8217A}" type="pres">
      <dgm:prSet presAssocID="{C8ED22FC-6456-1E49-9CD1-EA887806D781}" presName="parentShp" presStyleCnt="2" presStyleIdx="1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73398851-AC00-9D49-A902-465C9416364B}" type="pres">
      <dgm:prSet presAssocID="{C8ED22FC-6456-1E49-9CD1-EA887806D781}" presName="childShp" presStyleCnt="2" presStyleIdx="1" presStyleLbl="bg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</dgm:ptLst>
  <dgm:cxnLst>
    <dgm:cxn destId="{A556FF41-1380-1E4B-809D-61D02A0F70E5}" destOrd="0" modelId="{691038F8-7C25-844A-8DE6-0358552462ED}" parTransId="{F8E4AC42-063D-C946-A02F-1B53971CA8FC}" sibTransId="{5CFD6F92-D173-BD44-B0D4-E4B071F731DC}" srcId="{514F8B65-0BB1-5242-81DC-D704D0B485F6}" srcOrd="0"/>
    <dgm:cxn destId="{8303EAD6-6D47-BC49-8DB3-0012D1025F03}" destOrd="0" modelId="{8BC0ED5C-2430-8248-9A50-8181B4D1CFE2}" parTransId="{78AF47EA-E1D5-444A-8C75-6441778EF584}" sibTransId="{1451FF87-0F09-DC4B-846D-78006BC84E73}" srcId="{A556FF41-1380-1E4B-809D-61D02A0F70E5}" srcOrd="0"/>
    <dgm:cxn destId="{FEC18B71-D6A2-BD49-BEB7-5056C1F23703}" destOrd="1" modelId="{3A127B2A-6294-7D46-8563-FDA80551F9BB}" presId="urn:microsoft.com/office/officeart/2005/8/layout/vList6" srcId="{EC36FDF4-23D6-A24B-B017-908915F12F33}" srcOrd="0" type="presOf"/>
    <dgm:cxn destId="{EC36FDF4-23D6-A24B-B017-908915F12F33}" destOrd="0" modelId="{619A450C-8449-F740-8C76-1EA9B4468097}" parTransId="{0C568C32-060E-9144-B071-F18AABBCFBB2}" sibTransId="{95D94436-02BF-C141-9898-D7E91FA5C5F7}" srcId="{A556FF41-1380-1E4B-809D-61D02A0F70E5}" srcOrd="1"/>
    <dgm:cxn destId="{73398851-AC00-9D49-A902-465C9416364B}" destOrd="0" modelId="{F8B6A8EC-018B-AA47-B0B4-E0A8932D1BA5}" presId="urn:microsoft.com/office/officeart/2005/8/layout/vList6" srcId="{1213E066-0CBA-524E-A7AE-1DBA971DDC21}" srcOrd="0" type="presOf"/>
    <dgm:cxn destId="{75F47792-BE02-564E-A5D8-3AA89E843CA1}" destOrd="0" modelId="{E2D53638-88C6-C64B-838A-D57DA177E22D}" presId="urn:microsoft.com/office/officeart/2005/8/layout/vList6" srcId="{514F8B65-0BB1-5242-81DC-D704D0B485F6}" srcOrd="0" type="presOf"/>
    <dgm:cxn destId="{8A5DFC97-0F14-6148-A5C0-AEB57EB86AAC}" destOrd="0" modelId="{C6F26BA6-216D-4949-9350-A611C94F642D}" presId="urn:microsoft.com/office/officeart/2005/8/layout/vList6" srcId="{A556FF41-1380-1E4B-809D-61D02A0F70E5}" srcOrd="0" type="presOf"/>
    <dgm:cxn destId="{FEC18B71-D6A2-BD49-BEB7-5056C1F23703}" destOrd="0" modelId="{500C8C26-6E1D-064C-B5F7-57A61FCC504B}" presId="urn:microsoft.com/office/officeart/2005/8/layout/vList6" srcId="{8303EAD6-6D47-BC49-8DB3-0012D1025F03}" srcOrd="0" type="presOf"/>
    <dgm:cxn destId="{04F68D67-76F5-7440-8954-36042DF8217A}" destOrd="0" modelId="{9481341A-01B4-6D41-8B2E-E2A0C95CF3CE}" presId="urn:microsoft.com/office/officeart/2005/8/layout/vList6" srcId="{C8ED22FC-6456-1E49-9CD1-EA887806D781}" srcOrd="0" type="presOf"/>
    <dgm:cxn destId="{C8ED22FC-6456-1E49-9CD1-EA887806D781}" destOrd="0" modelId="{C1D127AC-AD51-2343-897A-C828E73D77E9}" parTransId="{663E95D9-9104-BB44-AD4F-C8702C4B271F}" sibTransId="{4DE00399-698E-C84D-980E-B207A6514506}" srcId="{514F8B65-0BB1-5242-81DC-D704D0B485F6}" srcOrd="1"/>
    <dgm:cxn destId="{73398851-AC00-9D49-A902-465C9416364B}" destOrd="1" modelId="{56E77069-0372-0946-8C26-736A6BE3A234}" presId="urn:microsoft.com/office/officeart/2005/8/layout/vList6" srcId="{0FA10F59-FD5C-3C4B-8717-E21B2BB3F7AF}" srcOrd="0" type="presOf"/>
    <dgm:cxn destId="{0FA10F59-FD5C-3C4B-8717-E21B2BB3F7AF}" destOrd="0" modelId="{5D39C32A-4C7C-9D40-AD5F-512FD2BA4E44}" parTransId="{56FACF9F-EC86-2A43-986E-DCCD666F68EB}" sibTransId="{073A9839-BC0F-D941-A8B1-D774C21B7D46}" srcId="{C8ED22FC-6456-1E49-9CD1-EA887806D781}" srcOrd="1"/>
    <dgm:cxn destId="{1213E066-0CBA-524E-A7AE-1DBA971DDC21}" destOrd="0" modelId="{6AB8A5E0-768B-B54D-87E2-4D1FF71FB206}" parTransId="{28C1F71A-CC77-B045-BBCB-FFB42112FC6B}" sibTransId="{010A4C25-50CD-2848-93F0-3BEE87E716C5}" srcId="{C8ED22FC-6456-1E49-9CD1-EA887806D781}" srcOrd="0"/>
    <dgm:cxn destId="{04B3D691-C5CD-D34D-91F5-A24F37267F26}" destOrd="0" modelId="{2EBDC7AF-89CC-BF48-B971-BCBA18888D2C}" presId="urn:microsoft.com/office/officeart/2005/8/layout/vList6" srcId="{75F47792-BE02-564E-A5D8-3AA89E843CA1}" srcOrd="0" type="presParOf"/>
    <dgm:cxn destId="{8A5DFC97-0F14-6148-A5C0-AEB57EB86AAC}" destOrd="0" modelId="{3195D3FF-A668-B141-8668-BABB95B51D74}" presId="urn:microsoft.com/office/officeart/2005/8/layout/vList6" srcId="{04B3D691-C5CD-D34D-91F5-A24F37267F26}" srcOrd="0" type="presParOf"/>
    <dgm:cxn destId="{FEC18B71-D6A2-BD49-BEB7-5056C1F23703}" destOrd="0" modelId="{44B4B297-C84D-884F-980B-AEB18396C917}" presId="urn:microsoft.com/office/officeart/2005/8/layout/vList6" srcId="{04B3D691-C5CD-D34D-91F5-A24F37267F26}" srcOrd="1" type="presParOf"/>
    <dgm:cxn destId="{C0594855-207A-EA4C-8D7E-EF5580320B8B}" destOrd="0" modelId="{F78421C4-CABC-D047-ADE1-129CE934C16C}" presId="urn:microsoft.com/office/officeart/2005/8/layout/vList6" srcId="{75F47792-BE02-564E-A5D8-3AA89E843CA1}" srcOrd="1" type="presParOf"/>
    <dgm:cxn destId="{A0A7C749-59C6-CF46-934B-708693AF16C4}" destOrd="0" modelId="{269142C4-6361-4246-A7C5-053125EC8ADC}" presId="urn:microsoft.com/office/officeart/2005/8/layout/vList6" srcId="{75F47792-BE02-564E-A5D8-3AA89E843CA1}" srcOrd="2" type="presParOf"/>
    <dgm:cxn destId="{04F68D67-76F5-7440-8954-36042DF8217A}" destOrd="0" modelId="{0F38325C-DBD6-DB4F-9EB9-9F04675D9C7D}" presId="urn:microsoft.com/office/officeart/2005/8/layout/vList6" srcId="{A0A7C749-59C6-CF46-934B-708693AF16C4}" srcOrd="0" type="presParOf"/>
    <dgm:cxn destId="{73398851-AC00-9D49-A902-465C9416364B}" destOrd="0" modelId="{4C16C079-1AFE-0C44-828F-224AB9AA2B92}" presId="urn:microsoft.com/office/officeart/2005/8/layout/vList6" srcId="{A0A7C749-59C6-CF46-934B-708693AF16C4}" srcOrd="1" type="presParOf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7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B2D943-FB9C-B948-9A09-0307F1D70A76}" type="doc">
      <dgm:prSet csCatId="accent1" csTypeId="urn:microsoft.com/office/officeart/2005/8/colors/accent1_2" loCatId="relationship" loTypeId="urn:microsoft.com/office/officeart/2005/8/layout/arrow6" qsCatId="simple" qsTypeId="urn:microsoft.com/office/officeart/2005/8/quickstyle/simple4"/>
      <dgm:spPr/>
      <dgm:t>
        <a:bodyPr numCol="1"/>
        <a:lstStyle/>
        <a:p>
          <a:endParaRPr lang="en-US"/>
        </a:p>
      </dgm:t>
    </dgm:pt>
    <dgm:pt modelId="{5654EBFE-EEC0-554A-8535-74E69425658E}">
      <dgm:prSet/>
      <dgm:spPr/>
      <dgm:t>
        <a:bodyPr numCol="1"/>
        <a:lstStyle/>
        <a:p>
          <a:pPr rtl="0"/>
          <a:r>
            <a:rPr dirty="0" lang="en-US" smtClean="0"/>
            <a:t>Past </a:t>
          </a:r>
          <a:endParaRPr dirty="0" lang="en-US"/>
        </a:p>
      </dgm:t>
    </dgm:pt>
    <dgm:pt cxnId="{C55E0B3B-C8F7-2845-8D8A-5D276F4F7122}" modelId="{1628A46F-33DA-F244-9E26-FC010700BBD2}" type="parTrans">
      <dgm:prSet/>
      <dgm:spPr/>
      <dgm:t>
        <a:bodyPr numCol="1"/>
        <a:lstStyle/>
        <a:p>
          <a:endParaRPr lang="en-US"/>
        </a:p>
      </dgm:t>
    </dgm:pt>
    <dgm:pt cxnId="{C55E0B3B-C8F7-2845-8D8A-5D276F4F7122}" modelId="{5678AADB-AB31-5445-B4FE-82DB4635C45D}" type="sibTrans">
      <dgm:prSet/>
      <dgm:spPr/>
      <dgm:t>
        <a:bodyPr numCol="1"/>
        <a:lstStyle/>
        <a:p>
          <a:endParaRPr lang="en-US"/>
        </a:p>
      </dgm:t>
    </dgm:pt>
    <dgm:pt modelId="{2723FFBA-0AAB-4841-9D07-E51A1EE7751F}">
      <dgm:prSet/>
      <dgm:spPr/>
      <dgm:t>
        <a:bodyPr numCol="1"/>
        <a:lstStyle/>
        <a:p>
          <a:pPr rtl="0"/>
          <a:r>
            <a:rPr dirty="0" lang="en-US" smtClean="0"/>
            <a:t>A focus on what happened.</a:t>
          </a:r>
          <a:endParaRPr dirty="0" lang="en-US"/>
        </a:p>
      </dgm:t>
    </dgm:pt>
    <dgm:pt cxnId="{F8A0C43D-875E-8349-8139-0CC79F97460A}" modelId="{1F65F1A4-2BFC-C94B-90F7-8B284C8024C9}" type="parTrans">
      <dgm:prSet/>
      <dgm:spPr/>
      <dgm:t>
        <a:bodyPr numCol="1"/>
        <a:lstStyle/>
        <a:p>
          <a:endParaRPr lang="en-US"/>
        </a:p>
      </dgm:t>
    </dgm:pt>
    <dgm:pt cxnId="{F8A0C43D-875E-8349-8139-0CC79F97460A}" modelId="{35EE3032-2D2C-5C4C-8DE0-ED5A289FCC24}" type="sibTrans">
      <dgm:prSet/>
      <dgm:spPr/>
      <dgm:t>
        <a:bodyPr numCol="1"/>
        <a:lstStyle/>
        <a:p>
          <a:endParaRPr lang="en-US"/>
        </a:p>
      </dgm:t>
    </dgm:pt>
    <dgm:pt modelId="{7FCC0E03-A9F6-9046-AF5B-CC9802C35294}">
      <dgm:prSet/>
      <dgm:spPr/>
      <dgm:t>
        <a:bodyPr numCol="1"/>
        <a:lstStyle/>
        <a:p>
          <a:pPr rtl="0"/>
          <a:r>
            <a:rPr dirty="0" lang="en-US" smtClean="0"/>
            <a:t>Future</a:t>
          </a:r>
          <a:endParaRPr dirty="0" lang="en-US"/>
        </a:p>
      </dgm:t>
    </dgm:pt>
    <dgm:pt cxnId="{7DFDFFEC-5D17-9344-BF50-651FE660B28C}" modelId="{E836FBF1-B8C0-8B43-A28D-6CBCCE62BC9D}" type="parTrans">
      <dgm:prSet/>
      <dgm:spPr/>
      <dgm:t>
        <a:bodyPr numCol="1"/>
        <a:lstStyle/>
        <a:p>
          <a:endParaRPr lang="en-US"/>
        </a:p>
      </dgm:t>
    </dgm:pt>
    <dgm:pt cxnId="{7DFDFFEC-5D17-9344-BF50-651FE660B28C}" modelId="{B53378E4-917A-0043-9B3D-5854747C0262}" type="sibTrans">
      <dgm:prSet/>
      <dgm:spPr/>
      <dgm:t>
        <a:bodyPr numCol="1"/>
        <a:lstStyle/>
        <a:p>
          <a:endParaRPr lang="en-US"/>
        </a:p>
      </dgm:t>
    </dgm:pt>
    <dgm:pt modelId="{49658E96-C82F-2246-A8A1-D10B09E7FEE1}">
      <dgm:prSet/>
      <dgm:spPr/>
      <dgm:t>
        <a:bodyPr numCol="1"/>
        <a:lstStyle/>
        <a:p>
          <a:pPr rtl="0"/>
          <a:r>
            <a:rPr dirty="0" lang="en-US" smtClean="0"/>
            <a:t>A focus on what happens next.</a:t>
          </a:r>
          <a:endParaRPr dirty="0" lang="en-US"/>
        </a:p>
      </dgm:t>
    </dgm:pt>
    <dgm:pt cxnId="{1014EFF9-CFA5-2A4B-8BD7-D2BA73E3792C}" modelId="{3337B81D-9E02-E247-98F6-9126AD868872}" type="parTrans">
      <dgm:prSet/>
      <dgm:spPr/>
      <dgm:t>
        <a:bodyPr numCol="1"/>
        <a:lstStyle/>
        <a:p>
          <a:endParaRPr lang="en-US"/>
        </a:p>
      </dgm:t>
    </dgm:pt>
    <dgm:pt cxnId="{1014EFF9-CFA5-2A4B-8BD7-D2BA73E3792C}" modelId="{C222DD9B-FBBE-B34D-B45E-C7439F050B05}" type="sibTrans">
      <dgm:prSet/>
      <dgm:spPr/>
      <dgm:t>
        <a:bodyPr numCol="1"/>
        <a:lstStyle/>
        <a:p>
          <a:endParaRPr lang="en-US"/>
        </a:p>
      </dgm:t>
    </dgm:pt>
    <dgm:pt modelId="{52EEC229-D4A9-944D-BD87-CFB988F34915}" type="pres">
      <dgm:prSet presAssocID="{90B2D943-FB9C-B948-9A09-0307F1D70A76}" presName="compositeShape" presStyleCnt="0">
        <dgm:presLayoutVars>
          <dgm:chMax val="2"/>
          <dgm:dir/>
          <dgm:resizeHandles val="exact"/>
        </dgm:presLayoutVars>
      </dgm:prSet>
      <dgm:spPr/>
      <dgm:t>
        <a:bodyPr numCol="1"/>
        <a:lstStyle/>
        <a:p>
          <a:endParaRPr lang="en-US"/>
        </a:p>
      </dgm:t>
    </dgm:pt>
    <dgm:pt modelId="{4986884B-76C0-154E-A3B0-84F666A4C837}" type="pres">
      <dgm:prSet presAssocID="{90B2D943-FB9C-B948-9A09-0307F1D70A76}" presName="ribbon" presStyleCnt="1" presStyleIdx="0" presStyleLbl="node1"/>
      <dgm:spPr/>
    </dgm:pt>
    <dgm:pt modelId="{73FEBB3B-F0D8-6147-B1CB-4731EA17D062}" type="pres">
      <dgm:prSet presAssocID="{90B2D943-FB9C-B948-9A09-0307F1D70A76}" presName="leftArrowText" presStyleCnt="1" presStyleIdx="0" presStyleLbl="node1">
        <dgm:presLayoutVars>
          <dgm:chMax val="0"/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904FAFA3-FFFC-664E-A521-3574EAF945D9}" type="pres">
      <dgm:prSet presAssocID="{90B2D943-FB9C-B948-9A09-0307F1D70A76}" presName="rightArrowText" presStyleCnt="1" presStyleIdx="0" presStyleLbl="node1">
        <dgm:presLayoutVars>
          <dgm:chMax val="0"/>
          <dgm:bulletEnabled val="1"/>
        </dgm:presLayoutVars>
      </dgm:prSet>
      <dgm:spPr/>
      <dgm:t>
        <a:bodyPr numCol="1"/>
        <a:lstStyle/>
        <a:p>
          <a:endParaRPr lang="en-US"/>
        </a:p>
      </dgm:t>
    </dgm:pt>
  </dgm:ptLst>
  <dgm:cxnLst>
    <dgm:cxn destId="{904FAFA3-FFFC-664E-A521-3574EAF945D9}" destOrd="0" modelId="{B4007558-8B3C-3C40-9CAF-394E8C6143A0}" presId="urn:microsoft.com/office/officeart/2005/8/layout/arrow6" srcId="{7FCC0E03-A9F6-9046-AF5B-CC9802C35294}" srcOrd="0" type="presOf"/>
    <dgm:cxn destId="{5654EBFE-EEC0-554A-8535-74E69425658E}" destOrd="0" modelId="{C55E0B3B-C8F7-2845-8D8A-5D276F4F7122}" parTransId="{1628A46F-33DA-F244-9E26-FC010700BBD2}" sibTransId="{5678AADB-AB31-5445-B4FE-82DB4635C45D}" srcId="{90B2D943-FB9C-B948-9A09-0307F1D70A76}" srcOrd="0"/>
    <dgm:cxn destId="{52EEC229-D4A9-944D-BD87-CFB988F34915}" destOrd="0" modelId="{01E7B52A-1E84-6849-94C7-A8207E5D10D8}" presId="urn:microsoft.com/office/officeart/2005/8/layout/arrow6" srcId="{90B2D943-FB9C-B948-9A09-0307F1D70A76}" srcOrd="0" type="presOf"/>
    <dgm:cxn destId="{904FAFA3-FFFC-664E-A521-3574EAF945D9}" destOrd="1" modelId="{E2036A8F-3ECC-4646-A1CD-BE4753E8A60B}" presId="urn:microsoft.com/office/officeart/2005/8/layout/arrow6" srcId="{49658E96-C82F-2246-A8A1-D10B09E7FEE1}" srcOrd="0" type="presOf"/>
    <dgm:cxn destId="{73FEBB3B-F0D8-6147-B1CB-4731EA17D062}" destOrd="1" modelId="{E20010E9-036D-4743-8369-68489A9578A4}" presId="urn:microsoft.com/office/officeart/2005/8/layout/arrow6" srcId="{2723FFBA-0AAB-4841-9D07-E51A1EE7751F}" srcOrd="0" type="presOf"/>
    <dgm:cxn destId="{2723FFBA-0AAB-4841-9D07-E51A1EE7751F}" destOrd="0" modelId="{F8A0C43D-875E-8349-8139-0CC79F97460A}" parTransId="{1F65F1A4-2BFC-C94B-90F7-8B284C8024C9}" sibTransId="{35EE3032-2D2C-5C4C-8DE0-ED5A289FCC24}" srcId="{5654EBFE-EEC0-554A-8535-74E69425658E}" srcOrd="0"/>
    <dgm:cxn destId="{73FEBB3B-F0D8-6147-B1CB-4731EA17D062}" destOrd="0" modelId="{29E930DD-8B59-B244-A99F-09FA46D81EF5}" presId="urn:microsoft.com/office/officeart/2005/8/layout/arrow6" srcId="{5654EBFE-EEC0-554A-8535-74E69425658E}" srcOrd="0" type="presOf"/>
    <dgm:cxn destId="{7FCC0E03-A9F6-9046-AF5B-CC9802C35294}" destOrd="0" modelId="{7DFDFFEC-5D17-9344-BF50-651FE660B28C}" parTransId="{E836FBF1-B8C0-8B43-A28D-6CBCCE62BC9D}" sibTransId="{B53378E4-917A-0043-9B3D-5854747C0262}" srcId="{90B2D943-FB9C-B948-9A09-0307F1D70A76}" srcOrd="1"/>
    <dgm:cxn destId="{49658E96-C82F-2246-A8A1-D10B09E7FEE1}" destOrd="0" modelId="{1014EFF9-CFA5-2A4B-8BD7-D2BA73E3792C}" parTransId="{3337B81D-9E02-E247-98F6-9126AD868872}" sibTransId="{C222DD9B-FBBE-B34D-B45E-C7439F050B05}" srcId="{7FCC0E03-A9F6-9046-AF5B-CC9802C35294}" srcOrd="0"/>
    <dgm:cxn destId="{4986884B-76C0-154E-A3B0-84F666A4C837}" destOrd="0" modelId="{F426394F-248A-BC4A-89DD-D41CF7D2E846}" presId="urn:microsoft.com/office/officeart/2005/8/layout/arrow6" srcId="{52EEC229-D4A9-944D-BD87-CFB988F34915}" srcOrd="0" type="presParOf"/>
    <dgm:cxn destId="{73FEBB3B-F0D8-6147-B1CB-4731EA17D062}" destOrd="0" modelId="{7E7B1679-D7DE-DA46-8206-E42528DC8264}" presId="urn:microsoft.com/office/officeart/2005/8/layout/arrow6" srcId="{52EEC229-D4A9-944D-BD87-CFB988F34915}" srcOrd="1" type="presParOf"/>
    <dgm:cxn destId="{904FAFA3-FFFC-664E-A521-3574EAF945D9}" destOrd="0" modelId="{FAAEBD79-990D-D34B-B93C-D8174F7BAD25}" presId="urn:microsoft.com/office/officeart/2005/8/layout/arrow6" srcId="{52EEC229-D4A9-944D-BD87-CFB988F34915}" srcOrd="2" type="presParOf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6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925C06-C441-BF4B-BC58-C921F8C1FA48}" type="doc">
      <dgm:prSet csCatId="accent1" csTypeId="urn:microsoft.com/office/officeart/2005/8/colors/accent1_2" loCatId="list" loTypeId="urn:microsoft.com/office/officeart/2005/8/layout/vList5" phldr="1" qsCatId="simple" qsTypeId="urn:microsoft.com/office/officeart/2005/8/quickstyle/simple4"/>
      <dgm:spPr/>
      <dgm:t>
        <a:bodyPr numCol="1"/>
        <a:lstStyle/>
        <a:p>
          <a:endParaRPr lang="en-US"/>
        </a:p>
      </dgm:t>
    </dgm:pt>
    <dgm:pt modelId="{10D8523A-77AD-7948-90E8-0ACA5EE0DAE3}">
      <dgm:prSet/>
      <dgm:spPr/>
      <dgm:t>
        <a:bodyPr numCol="1"/>
        <a:lstStyle/>
        <a:p>
          <a:pPr rtl="0"/>
          <a:r>
            <a:rPr dirty="0" lang="en-US" smtClean="0"/>
            <a:t>Blame (internalized or externalized)</a:t>
          </a:r>
          <a:endParaRPr dirty="0" lang="en-US"/>
        </a:p>
      </dgm:t>
    </dgm:pt>
    <dgm:pt cxnId="{D8459CB6-5727-C440-B3F3-EF5E07FA1EE4}" modelId="{E6FD4489-0279-C141-81F9-30094B7084C9}" type="parTrans">
      <dgm:prSet/>
      <dgm:spPr/>
      <dgm:t>
        <a:bodyPr numCol="1"/>
        <a:lstStyle/>
        <a:p>
          <a:endParaRPr lang="en-US"/>
        </a:p>
      </dgm:t>
    </dgm:pt>
    <dgm:pt cxnId="{D8459CB6-5727-C440-B3F3-EF5E07FA1EE4}" modelId="{0094A263-80C6-6442-996C-F698E3B55C8E}" type="sibTrans">
      <dgm:prSet/>
      <dgm:spPr/>
      <dgm:t>
        <a:bodyPr numCol="1"/>
        <a:lstStyle/>
        <a:p>
          <a:endParaRPr lang="en-US"/>
        </a:p>
      </dgm:t>
    </dgm:pt>
    <dgm:pt modelId="{22B44D29-231E-9B4A-B5DF-B81730A62FE4}">
      <dgm:prSet/>
      <dgm:spPr/>
      <dgm:t>
        <a:bodyPr numCol="1"/>
        <a:lstStyle/>
        <a:p>
          <a:pPr rtl="0"/>
          <a:r>
            <a:rPr dirty="0" i="1" lang="en-US" smtClean="0"/>
            <a:t>“This is all your fault!”</a:t>
          </a:r>
          <a:endParaRPr dirty="0" lang="en-US"/>
        </a:p>
      </dgm:t>
    </dgm:pt>
    <dgm:pt cxnId="{008C595F-5047-104D-BD05-75049383B44E}" modelId="{A5CEEF20-943E-2C49-97D7-73B7A1B868C3}" type="parTrans">
      <dgm:prSet/>
      <dgm:spPr/>
      <dgm:t>
        <a:bodyPr numCol="1"/>
        <a:lstStyle/>
        <a:p>
          <a:endParaRPr lang="en-US"/>
        </a:p>
      </dgm:t>
    </dgm:pt>
    <dgm:pt cxnId="{008C595F-5047-104D-BD05-75049383B44E}" modelId="{AFF11E8B-4307-E149-BFA5-E62EC98E06FA}" type="sibTrans">
      <dgm:prSet/>
      <dgm:spPr/>
      <dgm:t>
        <a:bodyPr numCol="1"/>
        <a:lstStyle/>
        <a:p>
          <a:endParaRPr lang="en-US"/>
        </a:p>
      </dgm:t>
    </dgm:pt>
    <dgm:pt modelId="{65701C9D-ABDE-5144-9E12-4E869D58A6ED}">
      <dgm:prSet/>
      <dgm:spPr/>
      <dgm:t>
        <a:bodyPr numCol="1"/>
        <a:lstStyle/>
        <a:p>
          <a:pPr rtl="0"/>
          <a:r>
            <a:rPr dirty="0" i="1" lang="en-US" smtClean="0"/>
            <a:t>“This is all my fault!” </a:t>
          </a:r>
          <a:endParaRPr dirty="0" lang="en-US"/>
        </a:p>
      </dgm:t>
    </dgm:pt>
    <dgm:pt cxnId="{6720CC83-C202-DC44-918C-2FB7B31D31FE}" modelId="{1766DF1B-B5FF-8E4B-99B7-741416088F40}" type="parTrans">
      <dgm:prSet/>
      <dgm:spPr/>
      <dgm:t>
        <a:bodyPr numCol="1"/>
        <a:lstStyle/>
        <a:p>
          <a:endParaRPr lang="en-US"/>
        </a:p>
      </dgm:t>
    </dgm:pt>
    <dgm:pt cxnId="{6720CC83-C202-DC44-918C-2FB7B31D31FE}" modelId="{AA1A2258-5FD6-6E43-9E90-AB9AAB6D845C}" type="sibTrans">
      <dgm:prSet/>
      <dgm:spPr/>
      <dgm:t>
        <a:bodyPr numCol="1"/>
        <a:lstStyle/>
        <a:p>
          <a:endParaRPr lang="en-US"/>
        </a:p>
      </dgm:t>
    </dgm:pt>
    <dgm:pt modelId="{CDB4ABC5-3CAC-8547-AA38-37DE408D5666}">
      <dgm:prSet/>
      <dgm:spPr/>
      <dgm:t>
        <a:bodyPr numCol="1"/>
        <a:lstStyle/>
        <a:p>
          <a:pPr rtl="0"/>
          <a:r>
            <a:rPr dirty="0" lang="en-US" smtClean="0"/>
            <a:t>Empowering Solutions</a:t>
          </a:r>
          <a:endParaRPr dirty="0" lang="en-US"/>
        </a:p>
      </dgm:t>
    </dgm:pt>
    <dgm:pt cxnId="{B3817794-7F3B-AD45-84EE-7D0DEB612CB8}" modelId="{7E117E37-4FFE-E445-AF3B-FB46712FB073}" type="parTrans">
      <dgm:prSet/>
      <dgm:spPr/>
      <dgm:t>
        <a:bodyPr numCol="1"/>
        <a:lstStyle/>
        <a:p>
          <a:endParaRPr lang="en-US"/>
        </a:p>
      </dgm:t>
    </dgm:pt>
    <dgm:pt cxnId="{B3817794-7F3B-AD45-84EE-7D0DEB612CB8}" modelId="{1987E285-85F9-2440-BE29-C0A68E42027F}" type="sibTrans">
      <dgm:prSet/>
      <dgm:spPr/>
      <dgm:t>
        <a:bodyPr numCol="1"/>
        <a:lstStyle/>
        <a:p>
          <a:endParaRPr lang="en-US"/>
        </a:p>
      </dgm:t>
    </dgm:pt>
    <dgm:pt modelId="{B48276B9-9264-7F44-A430-1E5C692948F0}">
      <dgm:prSet/>
      <dgm:spPr/>
      <dgm:t>
        <a:bodyPr numCol="1"/>
        <a:lstStyle/>
        <a:p>
          <a:pPr rtl="0"/>
          <a:r>
            <a:rPr dirty="0" i="1" lang="en-US" smtClean="0"/>
            <a:t>“How can we solve this problem?”</a:t>
          </a:r>
          <a:endParaRPr dirty="0" lang="en-US"/>
        </a:p>
      </dgm:t>
    </dgm:pt>
    <dgm:pt cxnId="{565CB380-F4B1-B843-8E8D-D9D11ECF5592}" modelId="{C932D6BC-1A7B-EF44-915C-8C14F8542E69}" type="parTrans">
      <dgm:prSet/>
      <dgm:spPr/>
      <dgm:t>
        <a:bodyPr numCol="1"/>
        <a:lstStyle/>
        <a:p>
          <a:endParaRPr lang="en-US"/>
        </a:p>
      </dgm:t>
    </dgm:pt>
    <dgm:pt cxnId="{565CB380-F4B1-B843-8E8D-D9D11ECF5592}" modelId="{2960A82E-59A1-E940-A0E6-FD8939AEC8D4}" type="sibTrans">
      <dgm:prSet/>
      <dgm:spPr/>
      <dgm:t>
        <a:bodyPr numCol="1"/>
        <a:lstStyle/>
        <a:p>
          <a:endParaRPr lang="en-US"/>
        </a:p>
      </dgm:t>
    </dgm:pt>
    <dgm:pt modelId="{1B830999-052B-EB4F-99D4-BA65252B672B}">
      <dgm:prSet/>
      <dgm:spPr/>
      <dgm:t>
        <a:bodyPr numCol="1"/>
        <a:lstStyle/>
        <a:p>
          <a:pPr rtl="0"/>
          <a:r>
            <a:rPr dirty="0" i="1" lang="en-US" smtClean="0"/>
            <a:t>“Here’s what I can do.”</a:t>
          </a:r>
          <a:endParaRPr dirty="0" lang="en-US"/>
        </a:p>
      </dgm:t>
    </dgm:pt>
    <dgm:pt cxnId="{45414873-BFCC-A74D-A334-6DF3B33140EA}" modelId="{2E5B3FE2-251F-E341-A7AB-25278B1C32B4}" type="parTrans">
      <dgm:prSet/>
      <dgm:spPr/>
      <dgm:t>
        <a:bodyPr numCol="1"/>
        <a:lstStyle/>
        <a:p>
          <a:endParaRPr lang="en-US"/>
        </a:p>
      </dgm:t>
    </dgm:pt>
    <dgm:pt cxnId="{45414873-BFCC-A74D-A334-6DF3B33140EA}" modelId="{154A4A73-CB80-AB4E-96F6-8EA4FEC1A0F6}" type="sibTrans">
      <dgm:prSet/>
      <dgm:spPr/>
      <dgm:t>
        <a:bodyPr numCol="1"/>
        <a:lstStyle/>
        <a:p>
          <a:endParaRPr lang="en-US"/>
        </a:p>
      </dgm:t>
    </dgm:pt>
    <dgm:pt modelId="{F8CC773B-C306-A947-8775-9DC13EF1E3E3}" type="pres">
      <dgm:prSet presAssocID="{F2925C06-C441-BF4B-BC58-C921F8C1FA48}" presName="Name0" presStyleCnt="0">
        <dgm:presLayoutVars>
          <dgm:dir/>
          <dgm:animLvl val="lvl"/>
          <dgm:resizeHandles val="exact"/>
        </dgm:presLayoutVars>
      </dgm:prSet>
      <dgm:spPr/>
      <dgm:t>
        <a:bodyPr numCol="1"/>
        <a:lstStyle/>
        <a:p>
          <a:endParaRPr lang="en-US"/>
        </a:p>
      </dgm:t>
    </dgm:pt>
    <dgm:pt modelId="{EC1F6704-7A6A-7D4F-B4BC-2C527FCD23C1}" type="pres">
      <dgm:prSet presAssocID="{10D8523A-77AD-7948-90E8-0ACA5EE0DAE3}" presName="linNode" presStyleCnt="0"/>
      <dgm:spPr/>
    </dgm:pt>
    <dgm:pt modelId="{75D0910D-B38A-754F-9FEB-2FA552DDA127}" type="pres">
      <dgm:prSet presAssocID="{10D8523A-77AD-7948-90E8-0ACA5EE0DAE3}" presName="parentText" presStyleCnt="2" presStyleIdx="0" presStyleLbl="node1">
        <dgm:presLayoutVars>
          <dgm:chMax val="1"/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83723F8B-3A33-9749-B6F2-15B8F7EC1B11}" type="pres">
      <dgm:prSet presAssocID="{10D8523A-77AD-7948-90E8-0ACA5EE0DAE3}" presName="descendantText" presStyleCnt="2" presStyleIdx="0" presStyleLbl="align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D6650626-EF7C-E04E-B531-91E585A24394}" type="pres">
      <dgm:prSet presAssocID="{0094A263-80C6-6442-996C-F698E3B55C8E}" presName="sp" presStyleCnt="0"/>
      <dgm:spPr/>
    </dgm:pt>
    <dgm:pt modelId="{2549D5DD-A98E-9241-B704-5BCF7DA40996}" type="pres">
      <dgm:prSet presAssocID="{CDB4ABC5-3CAC-8547-AA38-37DE408D5666}" presName="linNode" presStyleCnt="0"/>
      <dgm:spPr/>
    </dgm:pt>
    <dgm:pt modelId="{2110D3F0-1496-1D47-AAC1-E969F5FA2A63}" type="pres">
      <dgm:prSet presAssocID="{CDB4ABC5-3CAC-8547-AA38-37DE408D5666}" presName="parentText" presStyleCnt="2" presStyleIdx="1" presStyleLbl="node1">
        <dgm:presLayoutVars>
          <dgm:chMax val="1"/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F08F4E8D-F2A4-E64B-BDBA-42D58718259E}" type="pres">
      <dgm:prSet presAssocID="{CDB4ABC5-3CAC-8547-AA38-37DE408D5666}" presName="descendantText" presStyleCnt="2" presStyleIdx="1" presStyleLbl="align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</dgm:ptLst>
  <dgm:cxnLst>
    <dgm:cxn destId="{83723F8B-3A33-9749-B6F2-15B8F7EC1B11}" destOrd="0" modelId="{2AA6D6E7-0949-864D-99B4-643BA30D0C78}" presId="urn:microsoft.com/office/officeart/2005/8/layout/vList5" srcId="{22B44D29-231E-9B4A-B5DF-B81730A62FE4}" srcOrd="0" type="presOf"/>
    <dgm:cxn destId="{22B44D29-231E-9B4A-B5DF-B81730A62FE4}" destOrd="0" modelId="{008C595F-5047-104D-BD05-75049383B44E}" parTransId="{A5CEEF20-943E-2C49-97D7-73B7A1B868C3}" sibTransId="{AFF11E8B-4307-E149-BFA5-E62EC98E06FA}" srcId="{10D8523A-77AD-7948-90E8-0ACA5EE0DAE3}" srcOrd="0"/>
    <dgm:cxn destId="{F08F4E8D-F2A4-E64B-BDBA-42D58718259E}" destOrd="1" modelId="{E728CA4D-E8ED-2646-BB20-EACC6F095021}" presId="urn:microsoft.com/office/officeart/2005/8/layout/vList5" srcId="{1B830999-052B-EB4F-99D4-BA65252B672B}" srcOrd="0" type="presOf"/>
    <dgm:cxn destId="{B48276B9-9264-7F44-A430-1E5C692948F0}" destOrd="0" modelId="{565CB380-F4B1-B843-8E8D-D9D11ECF5592}" parTransId="{C932D6BC-1A7B-EF44-915C-8C14F8542E69}" sibTransId="{2960A82E-59A1-E940-A0E6-FD8939AEC8D4}" srcId="{CDB4ABC5-3CAC-8547-AA38-37DE408D5666}" srcOrd="0"/>
    <dgm:cxn destId="{10D8523A-77AD-7948-90E8-0ACA5EE0DAE3}" destOrd="0" modelId="{D8459CB6-5727-C440-B3F3-EF5E07FA1EE4}" parTransId="{E6FD4489-0279-C141-81F9-30094B7084C9}" sibTransId="{0094A263-80C6-6442-996C-F698E3B55C8E}" srcId="{F2925C06-C441-BF4B-BC58-C921F8C1FA48}" srcOrd="0"/>
    <dgm:cxn destId="{65701C9D-ABDE-5144-9E12-4E869D58A6ED}" destOrd="0" modelId="{6720CC83-C202-DC44-918C-2FB7B31D31FE}" parTransId="{1766DF1B-B5FF-8E4B-99B7-741416088F40}" sibTransId="{AA1A2258-5FD6-6E43-9E90-AB9AAB6D845C}" srcId="{10D8523A-77AD-7948-90E8-0ACA5EE0DAE3}" srcOrd="1"/>
    <dgm:cxn destId="{F8CC773B-C306-A947-8775-9DC13EF1E3E3}" destOrd="0" modelId="{F49CB824-6B19-4C41-A911-CD2D24306104}" presId="urn:microsoft.com/office/officeart/2005/8/layout/vList5" srcId="{F2925C06-C441-BF4B-BC58-C921F8C1FA48}" srcOrd="0" type="presOf"/>
    <dgm:cxn destId="{2110D3F0-1496-1D47-AAC1-E969F5FA2A63}" destOrd="0" modelId="{3A59E6C6-2A6A-5944-9924-2F7B32B80732}" presId="urn:microsoft.com/office/officeart/2005/8/layout/vList5" srcId="{CDB4ABC5-3CAC-8547-AA38-37DE408D5666}" srcOrd="0" type="presOf"/>
    <dgm:cxn destId="{83723F8B-3A33-9749-B6F2-15B8F7EC1B11}" destOrd="1" modelId="{0C37BBB6-00BF-514B-BD35-BE5304CC0F89}" presId="urn:microsoft.com/office/officeart/2005/8/layout/vList5" srcId="{65701C9D-ABDE-5144-9E12-4E869D58A6ED}" srcOrd="0" type="presOf"/>
    <dgm:cxn destId="{75D0910D-B38A-754F-9FEB-2FA552DDA127}" destOrd="0" modelId="{2E7DA1D4-1300-5B4B-AAF5-5A86B4DFCB9A}" presId="urn:microsoft.com/office/officeart/2005/8/layout/vList5" srcId="{10D8523A-77AD-7948-90E8-0ACA5EE0DAE3}" srcOrd="0" type="presOf"/>
    <dgm:cxn destId="{1B830999-052B-EB4F-99D4-BA65252B672B}" destOrd="0" modelId="{45414873-BFCC-A74D-A334-6DF3B33140EA}" parTransId="{2E5B3FE2-251F-E341-A7AB-25278B1C32B4}" sibTransId="{154A4A73-CB80-AB4E-96F6-8EA4FEC1A0F6}" srcId="{CDB4ABC5-3CAC-8547-AA38-37DE408D5666}" srcOrd="1"/>
    <dgm:cxn destId="{CDB4ABC5-3CAC-8547-AA38-37DE408D5666}" destOrd="0" modelId="{B3817794-7F3B-AD45-84EE-7D0DEB612CB8}" parTransId="{7E117E37-4FFE-E445-AF3B-FB46712FB073}" sibTransId="{1987E285-85F9-2440-BE29-C0A68E42027F}" srcId="{F2925C06-C441-BF4B-BC58-C921F8C1FA48}" srcOrd="1"/>
    <dgm:cxn destId="{F08F4E8D-F2A4-E64B-BDBA-42D58718259E}" destOrd="0" modelId="{50ADECCB-3AED-1E49-A403-0506CD78DC25}" presId="urn:microsoft.com/office/officeart/2005/8/layout/vList5" srcId="{B48276B9-9264-7F44-A430-1E5C692948F0}" srcOrd="0" type="presOf"/>
    <dgm:cxn destId="{EC1F6704-7A6A-7D4F-B4BC-2C527FCD23C1}" destOrd="0" modelId="{63988A50-C7E3-C74E-A9A6-A94B8D35D3A9}" presId="urn:microsoft.com/office/officeart/2005/8/layout/vList5" srcId="{F8CC773B-C306-A947-8775-9DC13EF1E3E3}" srcOrd="0" type="presParOf"/>
    <dgm:cxn destId="{75D0910D-B38A-754F-9FEB-2FA552DDA127}" destOrd="0" modelId="{03723923-8C58-6842-8F18-A29F4C38A914}" presId="urn:microsoft.com/office/officeart/2005/8/layout/vList5" srcId="{EC1F6704-7A6A-7D4F-B4BC-2C527FCD23C1}" srcOrd="0" type="presParOf"/>
    <dgm:cxn destId="{83723F8B-3A33-9749-B6F2-15B8F7EC1B11}" destOrd="0" modelId="{48EB7DD0-7AA0-E249-813E-24BE42D9CCF7}" presId="urn:microsoft.com/office/officeart/2005/8/layout/vList5" srcId="{EC1F6704-7A6A-7D4F-B4BC-2C527FCD23C1}" srcOrd="1" type="presParOf"/>
    <dgm:cxn destId="{D6650626-EF7C-E04E-B531-91E585A24394}" destOrd="0" modelId="{1BFE134F-6031-7F48-BC75-0D56267BEE68}" presId="urn:microsoft.com/office/officeart/2005/8/layout/vList5" srcId="{F8CC773B-C306-A947-8775-9DC13EF1E3E3}" srcOrd="1" type="presParOf"/>
    <dgm:cxn destId="{2549D5DD-A98E-9241-B704-5BCF7DA40996}" destOrd="0" modelId="{37F59608-5703-FC4D-97AB-4F6A867A333A}" presId="urn:microsoft.com/office/officeart/2005/8/layout/vList5" srcId="{F8CC773B-C306-A947-8775-9DC13EF1E3E3}" srcOrd="2" type="presParOf"/>
    <dgm:cxn destId="{2110D3F0-1496-1D47-AAC1-E969F5FA2A63}" destOrd="0" modelId="{B898E376-89C6-B24F-9210-B36B8188D5F5}" presId="urn:microsoft.com/office/officeart/2005/8/layout/vList5" srcId="{2549D5DD-A98E-9241-B704-5BCF7DA40996}" srcOrd="0" type="presParOf"/>
    <dgm:cxn destId="{F08F4E8D-F2A4-E64B-BDBA-42D58718259E}" destOrd="0" modelId="{96997A97-D0FC-FE44-976D-73B63CD4D268}" presId="urn:microsoft.com/office/officeart/2005/8/layout/vList5" srcId="{2549D5DD-A98E-9241-B704-5BCF7DA40996}" srcOrd="1" type="presParOf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6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050ACF-AD5A-3445-9680-BB68441E386A}" type="doc">
      <dgm:prSet csCatId="accent1" csTypeId="urn:microsoft.com/office/officeart/2005/8/colors/accent1_2" loCatId="process" loTypeId="urn:microsoft.com/office/officeart/2005/8/layout/vList6" qsCatId="simple" qsTypeId="urn:microsoft.com/office/officeart/2005/8/quickstyle/simple4"/>
      <dgm:spPr/>
      <dgm:t>
        <a:bodyPr numCol="1"/>
        <a:lstStyle/>
        <a:p>
          <a:endParaRPr lang="en-US"/>
        </a:p>
      </dgm:t>
    </dgm:pt>
    <dgm:pt modelId="{AD93802E-CDDF-5F48-A120-CC7308461FD8}">
      <dgm:prSet/>
      <dgm:spPr/>
      <dgm:t>
        <a:bodyPr numCol="1"/>
        <a:lstStyle/>
        <a:p>
          <a:pPr rtl="0"/>
          <a:r>
            <a:rPr dirty="0" lang="en-US" smtClean="0"/>
            <a:t>Universal</a:t>
          </a:r>
          <a:endParaRPr dirty="0" lang="en-US"/>
        </a:p>
      </dgm:t>
    </dgm:pt>
    <dgm:pt cxnId="{5D69C885-4549-9C4B-8EFD-B592ABD46C38}" modelId="{FC1A2E40-EC37-3F46-AC30-D384A3AC187E}" type="parTrans">
      <dgm:prSet/>
      <dgm:spPr/>
      <dgm:t>
        <a:bodyPr numCol="1"/>
        <a:lstStyle/>
        <a:p>
          <a:endParaRPr lang="en-US"/>
        </a:p>
      </dgm:t>
    </dgm:pt>
    <dgm:pt cxnId="{5D69C885-4549-9C4B-8EFD-B592ABD46C38}" modelId="{0DC717A3-9C07-924D-A93E-0196F4253333}" type="sibTrans">
      <dgm:prSet/>
      <dgm:spPr/>
      <dgm:t>
        <a:bodyPr numCol="1"/>
        <a:lstStyle/>
        <a:p>
          <a:endParaRPr lang="en-US"/>
        </a:p>
      </dgm:t>
    </dgm:pt>
    <dgm:pt modelId="{F50539CD-203D-D242-94F7-B336D70A0AFA}">
      <dgm:prSet/>
      <dgm:spPr/>
      <dgm:t>
        <a:bodyPr numCol="1"/>
        <a:lstStyle/>
        <a:p>
          <a:pPr rtl="0"/>
          <a:r>
            <a:rPr dirty="0" i="1" lang="en-US" smtClean="0" u="none"/>
            <a:t>“</a:t>
          </a:r>
          <a:r>
            <a:rPr dirty="0" i="1" lang="en-US" smtClean="0" u="none">
              <a:solidFill>
                <a:srgbClr val="D2533C"/>
              </a:solidFill>
            </a:rPr>
            <a:t>Everything</a:t>
          </a:r>
          <a:r>
            <a:rPr dirty="0" i="1" lang="en-US" smtClean="0" u="none"/>
            <a:t> </a:t>
          </a:r>
          <a:r>
            <a:rPr dirty="0" i="1" lang="en-US" smtClean="0"/>
            <a:t>is ruined.”</a:t>
          </a:r>
          <a:endParaRPr dirty="0" lang="en-US"/>
        </a:p>
      </dgm:t>
    </dgm:pt>
    <dgm:pt cxnId="{DC9D8F38-18F9-9243-B28C-1B89F5E220DF}" modelId="{85BC236A-3768-A641-8448-604BB3A027E0}" type="parTrans">
      <dgm:prSet/>
      <dgm:spPr/>
      <dgm:t>
        <a:bodyPr numCol="1"/>
        <a:lstStyle/>
        <a:p>
          <a:endParaRPr lang="en-US"/>
        </a:p>
      </dgm:t>
    </dgm:pt>
    <dgm:pt cxnId="{DC9D8F38-18F9-9243-B28C-1B89F5E220DF}" modelId="{0A4D15A7-7270-754B-8445-A566DB0DA197}" type="sibTrans">
      <dgm:prSet/>
      <dgm:spPr/>
      <dgm:t>
        <a:bodyPr numCol="1"/>
        <a:lstStyle/>
        <a:p>
          <a:endParaRPr lang="en-US"/>
        </a:p>
      </dgm:t>
    </dgm:pt>
    <dgm:pt modelId="{848764D3-AF23-7E41-8C20-CFFA11B16790}">
      <dgm:prSet/>
      <dgm:spPr/>
      <dgm:t>
        <a:bodyPr numCol="1"/>
        <a:lstStyle/>
        <a:p>
          <a:pPr rtl="0"/>
          <a:r>
            <a:rPr dirty="0" i="1" lang="en-US" smtClean="0" u="none"/>
            <a:t>“</a:t>
          </a:r>
          <a:r>
            <a:rPr dirty="0" i="1" lang="en-US" smtClean="0" u="none">
              <a:solidFill>
                <a:srgbClr val="D2533C"/>
              </a:solidFill>
            </a:rPr>
            <a:t>Nothing</a:t>
          </a:r>
          <a:r>
            <a:rPr dirty="0" i="1" lang="en-US" smtClean="0" u="none"/>
            <a:t> </a:t>
          </a:r>
          <a:r>
            <a:rPr dirty="0" i="1" lang="en-US" smtClean="0"/>
            <a:t>is working.”</a:t>
          </a:r>
          <a:endParaRPr dirty="0" lang="en-US"/>
        </a:p>
      </dgm:t>
    </dgm:pt>
    <dgm:pt cxnId="{C3222E04-AFDC-024B-A81E-7C8FC75FCA16}" modelId="{63BA127F-BD52-D74B-8D9A-7EA82B123948}" type="parTrans">
      <dgm:prSet/>
      <dgm:spPr/>
      <dgm:t>
        <a:bodyPr numCol="1"/>
        <a:lstStyle/>
        <a:p>
          <a:endParaRPr lang="en-US"/>
        </a:p>
      </dgm:t>
    </dgm:pt>
    <dgm:pt cxnId="{C3222E04-AFDC-024B-A81E-7C8FC75FCA16}" modelId="{DE30D5E9-E1EB-4C40-8DF4-69E0F10D2415}" type="sibTrans">
      <dgm:prSet/>
      <dgm:spPr/>
      <dgm:t>
        <a:bodyPr numCol="1"/>
        <a:lstStyle/>
        <a:p>
          <a:endParaRPr lang="en-US"/>
        </a:p>
      </dgm:t>
    </dgm:pt>
    <dgm:pt modelId="{233DF854-AB1B-1E46-99B9-F7CCC0471C03}">
      <dgm:prSet/>
      <dgm:spPr/>
      <dgm:t>
        <a:bodyPr numCol="1"/>
        <a:lstStyle/>
        <a:p>
          <a:pPr rtl="0"/>
          <a:r>
            <a:rPr dirty="0" lang="en-US" smtClean="0"/>
            <a:t>Isolated</a:t>
          </a:r>
          <a:endParaRPr dirty="0" lang="en-US"/>
        </a:p>
      </dgm:t>
    </dgm:pt>
    <dgm:pt cxnId="{07C8B796-1721-1441-8940-55FFA6443844}" modelId="{D319B349-2FE3-184D-A547-F8633582A01A}" type="parTrans">
      <dgm:prSet/>
      <dgm:spPr/>
      <dgm:t>
        <a:bodyPr numCol="1"/>
        <a:lstStyle/>
        <a:p>
          <a:endParaRPr lang="en-US"/>
        </a:p>
      </dgm:t>
    </dgm:pt>
    <dgm:pt cxnId="{07C8B796-1721-1441-8940-55FFA6443844}" modelId="{F57075E5-6037-BE47-94DD-C5AADC04945E}" type="sibTrans">
      <dgm:prSet/>
      <dgm:spPr/>
      <dgm:t>
        <a:bodyPr numCol="1"/>
        <a:lstStyle/>
        <a:p>
          <a:endParaRPr lang="en-US"/>
        </a:p>
      </dgm:t>
    </dgm:pt>
    <dgm:pt modelId="{62D65DA0-F9F6-7D48-BD0F-79410C7AAFB8}">
      <dgm:prSet/>
      <dgm:spPr/>
      <dgm:t>
        <a:bodyPr numCol="1"/>
        <a:lstStyle/>
        <a:p>
          <a:pPr rtl="0"/>
          <a:r>
            <a:rPr dirty="0" i="1" lang="en-US" smtClean="0" u="none"/>
            <a:t>“This </a:t>
          </a:r>
          <a:r>
            <a:rPr dirty="0" i="1" lang="en-US" smtClean="0"/>
            <a:t>is ruined.”</a:t>
          </a:r>
          <a:endParaRPr dirty="0" lang="en-US"/>
        </a:p>
      </dgm:t>
    </dgm:pt>
    <dgm:pt cxnId="{F008CA63-AA3B-2B42-81B2-348DF1E23764}" modelId="{7A4EE926-34DB-E149-83D0-D09DAEF7E20A}" type="parTrans">
      <dgm:prSet/>
      <dgm:spPr/>
      <dgm:t>
        <a:bodyPr numCol="1"/>
        <a:lstStyle/>
        <a:p>
          <a:endParaRPr lang="en-US"/>
        </a:p>
      </dgm:t>
    </dgm:pt>
    <dgm:pt cxnId="{F008CA63-AA3B-2B42-81B2-348DF1E23764}" modelId="{58E87A76-8CD6-E942-A5EF-E7E673EB8CBB}" type="sibTrans">
      <dgm:prSet/>
      <dgm:spPr/>
      <dgm:t>
        <a:bodyPr numCol="1"/>
        <a:lstStyle/>
        <a:p>
          <a:endParaRPr lang="en-US"/>
        </a:p>
      </dgm:t>
    </dgm:pt>
    <dgm:pt modelId="{B82C66B8-1FF0-D743-BB74-0608B84C0DA5}">
      <dgm:prSet/>
      <dgm:spPr/>
      <dgm:t>
        <a:bodyPr numCol="1"/>
        <a:lstStyle/>
        <a:p>
          <a:pPr rtl="0"/>
          <a:r>
            <a:rPr dirty="0" i="1" lang="en-US" smtClean="0"/>
            <a:t>“This isn’t working.”</a:t>
          </a:r>
          <a:endParaRPr dirty="0" lang="en-US"/>
        </a:p>
      </dgm:t>
    </dgm:pt>
    <dgm:pt cxnId="{E3F6B480-FA60-DF4D-9DFB-79B3953262D7}" modelId="{169C79BC-FC1E-CB4D-89A6-CC2D97456811}" type="parTrans">
      <dgm:prSet/>
      <dgm:spPr/>
      <dgm:t>
        <a:bodyPr numCol="1"/>
        <a:lstStyle/>
        <a:p>
          <a:endParaRPr lang="en-US"/>
        </a:p>
      </dgm:t>
    </dgm:pt>
    <dgm:pt cxnId="{E3F6B480-FA60-DF4D-9DFB-79B3953262D7}" modelId="{9AAB26C7-D16C-4441-8923-096D5D44D125}" type="sibTrans">
      <dgm:prSet/>
      <dgm:spPr/>
      <dgm:t>
        <a:bodyPr numCol="1"/>
        <a:lstStyle/>
        <a:p>
          <a:endParaRPr lang="en-US"/>
        </a:p>
      </dgm:t>
    </dgm:pt>
    <dgm:pt modelId="{64F424D3-A4E0-2446-8A82-ED0F1C586642}" type="pres">
      <dgm:prSet presAssocID="{17050ACF-AD5A-3445-9680-BB68441E386A}" presName="Name0" presStyleCnt="0">
        <dgm:presLayoutVars>
          <dgm:dir/>
          <dgm:animLvl val="lvl"/>
          <dgm:resizeHandles/>
        </dgm:presLayoutVars>
      </dgm:prSet>
      <dgm:spPr/>
      <dgm:t>
        <a:bodyPr numCol="1"/>
        <a:lstStyle/>
        <a:p>
          <a:endParaRPr lang="en-US"/>
        </a:p>
      </dgm:t>
    </dgm:pt>
    <dgm:pt modelId="{F72C7A18-42D8-6F44-8578-D682A6654E1F}" type="pres">
      <dgm:prSet presAssocID="{AD93802E-CDDF-5F48-A120-CC7308461FD8}" presName="linNode" presStyleCnt="0"/>
      <dgm:spPr/>
    </dgm:pt>
    <dgm:pt modelId="{F1297D05-9A34-D141-88AC-96FCDA1882E4}" type="pres">
      <dgm:prSet presAssocID="{AD93802E-CDDF-5F48-A120-CC7308461FD8}" presName="parentShp" presStyleCnt="2" presStyleIdx="0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795F2BF0-90CA-B347-A946-3B89ECAD0FB1}" type="pres">
      <dgm:prSet presAssocID="{AD93802E-CDDF-5F48-A120-CC7308461FD8}" presName="childShp" presStyleCnt="2" presStyleIdx="0" presStyleLbl="bg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7288A816-BC71-4844-826A-0D83AD452FE3}" type="pres">
      <dgm:prSet presAssocID="{0DC717A3-9C07-924D-A93E-0196F4253333}" presName="spacing" presStyleCnt="0"/>
      <dgm:spPr/>
    </dgm:pt>
    <dgm:pt modelId="{EEC6A00E-7C04-1A48-BC1C-67FF27330DE2}" type="pres">
      <dgm:prSet presAssocID="{233DF854-AB1B-1E46-99B9-F7CCC0471C03}" presName="linNode" presStyleCnt="0"/>
      <dgm:spPr/>
    </dgm:pt>
    <dgm:pt modelId="{CC640DBB-B42B-1547-9BB0-566F0FD7ADE8}" type="pres">
      <dgm:prSet presAssocID="{233DF854-AB1B-1E46-99B9-F7CCC0471C03}" presName="parentShp" presStyleCnt="2" presStyleIdx="1" presStyleLbl="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  <dgm:pt modelId="{267A3681-24A5-FA46-8A3F-455B2F8C3568}" type="pres">
      <dgm:prSet presAssocID="{233DF854-AB1B-1E46-99B9-F7CCC0471C03}" presName="childShp" presStyleCnt="2" presStyleIdx="1" presStyleLbl="bgAccFollowNode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</dgm:ptLst>
  <dgm:cxnLst>
    <dgm:cxn destId="{62D65DA0-F9F6-7D48-BD0F-79410C7AAFB8}" destOrd="0" modelId="{F008CA63-AA3B-2B42-81B2-348DF1E23764}" parTransId="{7A4EE926-34DB-E149-83D0-D09DAEF7E20A}" sibTransId="{58E87A76-8CD6-E942-A5EF-E7E673EB8CBB}" srcId="{233DF854-AB1B-1E46-99B9-F7CCC0471C03}" srcOrd="0"/>
    <dgm:cxn destId="{B82C66B8-1FF0-D743-BB74-0608B84C0DA5}" destOrd="0" modelId="{E3F6B480-FA60-DF4D-9DFB-79B3953262D7}" parTransId="{169C79BC-FC1E-CB4D-89A6-CC2D97456811}" sibTransId="{9AAB26C7-D16C-4441-8923-096D5D44D125}" srcId="{233DF854-AB1B-1E46-99B9-F7CCC0471C03}" srcOrd="1"/>
    <dgm:cxn destId="{848764D3-AF23-7E41-8C20-CFFA11B16790}" destOrd="0" modelId="{C3222E04-AFDC-024B-A81E-7C8FC75FCA16}" parTransId="{63BA127F-BD52-D74B-8D9A-7EA82B123948}" sibTransId="{DE30D5E9-E1EB-4C40-8DF4-69E0F10D2415}" srcId="{AD93802E-CDDF-5F48-A120-CC7308461FD8}" srcOrd="1"/>
    <dgm:cxn destId="{795F2BF0-90CA-B347-A946-3B89ECAD0FB1}" destOrd="1" modelId="{92FBC5C9-931C-704A-A010-4268F0E534EB}" presId="urn:microsoft.com/office/officeart/2005/8/layout/vList6" srcId="{848764D3-AF23-7E41-8C20-CFFA11B16790}" srcOrd="0" type="presOf"/>
    <dgm:cxn destId="{F50539CD-203D-D242-94F7-B336D70A0AFA}" destOrd="0" modelId="{DC9D8F38-18F9-9243-B28C-1B89F5E220DF}" parTransId="{85BC236A-3768-A641-8448-604BB3A027E0}" sibTransId="{0A4D15A7-7270-754B-8445-A566DB0DA197}" srcId="{AD93802E-CDDF-5F48-A120-CC7308461FD8}" srcOrd="0"/>
    <dgm:cxn destId="{795F2BF0-90CA-B347-A946-3B89ECAD0FB1}" destOrd="0" modelId="{3852465D-2CAF-E741-92F1-20EED2513F82}" presId="urn:microsoft.com/office/officeart/2005/8/layout/vList6" srcId="{F50539CD-203D-D242-94F7-B336D70A0AFA}" srcOrd="0" type="presOf"/>
    <dgm:cxn destId="{267A3681-24A5-FA46-8A3F-455B2F8C3568}" destOrd="1" modelId="{1E78C394-4E1F-A145-9B74-C7DA1F5FEA11}" presId="urn:microsoft.com/office/officeart/2005/8/layout/vList6" srcId="{B82C66B8-1FF0-D743-BB74-0608B84C0DA5}" srcOrd="0" type="presOf"/>
    <dgm:cxn destId="{AD93802E-CDDF-5F48-A120-CC7308461FD8}" destOrd="0" modelId="{5D69C885-4549-9C4B-8EFD-B592ABD46C38}" parTransId="{FC1A2E40-EC37-3F46-AC30-D384A3AC187E}" sibTransId="{0DC717A3-9C07-924D-A93E-0196F4253333}" srcId="{17050ACF-AD5A-3445-9680-BB68441E386A}" srcOrd="0"/>
    <dgm:cxn destId="{F1297D05-9A34-D141-88AC-96FCDA1882E4}" destOrd="0" modelId="{D2E2C098-2BA2-F242-AEEE-B1ED5104263D}" presId="urn:microsoft.com/office/officeart/2005/8/layout/vList6" srcId="{AD93802E-CDDF-5F48-A120-CC7308461FD8}" srcOrd="0" type="presOf"/>
    <dgm:cxn destId="{233DF854-AB1B-1E46-99B9-F7CCC0471C03}" destOrd="0" modelId="{07C8B796-1721-1441-8940-55FFA6443844}" parTransId="{D319B349-2FE3-184D-A547-F8633582A01A}" sibTransId="{F57075E5-6037-BE47-94DD-C5AADC04945E}" srcId="{17050ACF-AD5A-3445-9680-BB68441E386A}" srcOrd="1"/>
    <dgm:cxn destId="{CC640DBB-B42B-1547-9BB0-566F0FD7ADE8}" destOrd="0" modelId="{F40D0167-818E-F649-A651-29AD0D791A22}" presId="urn:microsoft.com/office/officeart/2005/8/layout/vList6" srcId="{233DF854-AB1B-1E46-99B9-F7CCC0471C03}" srcOrd="0" type="presOf"/>
    <dgm:cxn destId="{64F424D3-A4E0-2446-8A82-ED0F1C586642}" destOrd="0" modelId="{B4FBA209-356D-7840-B07F-50D7D95BA4D7}" presId="urn:microsoft.com/office/officeart/2005/8/layout/vList6" srcId="{17050ACF-AD5A-3445-9680-BB68441E386A}" srcOrd="0" type="presOf"/>
    <dgm:cxn destId="{267A3681-24A5-FA46-8A3F-455B2F8C3568}" destOrd="0" modelId="{8E01DBC8-EC0C-E846-AF8B-C692FAE0D924}" presId="urn:microsoft.com/office/officeart/2005/8/layout/vList6" srcId="{62D65DA0-F9F6-7D48-BD0F-79410C7AAFB8}" srcOrd="0" type="presOf"/>
    <dgm:cxn destId="{F72C7A18-42D8-6F44-8578-D682A6654E1F}" destOrd="0" modelId="{E6FD642C-E158-5646-9170-ACCE3BC26F75}" presId="urn:microsoft.com/office/officeart/2005/8/layout/vList6" srcId="{64F424D3-A4E0-2446-8A82-ED0F1C586642}" srcOrd="0" type="presParOf"/>
    <dgm:cxn destId="{F1297D05-9A34-D141-88AC-96FCDA1882E4}" destOrd="0" modelId="{EDFD374C-6206-B144-AB05-3FE4B44E683D}" presId="urn:microsoft.com/office/officeart/2005/8/layout/vList6" srcId="{F72C7A18-42D8-6F44-8578-D682A6654E1F}" srcOrd="0" type="presParOf"/>
    <dgm:cxn destId="{795F2BF0-90CA-B347-A946-3B89ECAD0FB1}" destOrd="0" modelId="{C5B008BF-3E44-334C-8A09-B151EBB270FF}" presId="urn:microsoft.com/office/officeart/2005/8/layout/vList6" srcId="{F72C7A18-42D8-6F44-8578-D682A6654E1F}" srcOrd="1" type="presParOf"/>
    <dgm:cxn destId="{7288A816-BC71-4844-826A-0D83AD452FE3}" destOrd="0" modelId="{B3863E43-19B2-914B-B512-731DB578A386}" presId="urn:microsoft.com/office/officeart/2005/8/layout/vList6" srcId="{64F424D3-A4E0-2446-8A82-ED0F1C586642}" srcOrd="1" type="presParOf"/>
    <dgm:cxn destId="{EEC6A00E-7C04-1A48-BC1C-67FF27330DE2}" destOrd="0" modelId="{16336768-C190-A443-A238-87E4E78460C9}" presId="urn:microsoft.com/office/officeart/2005/8/layout/vList6" srcId="{64F424D3-A4E0-2446-8A82-ED0F1C586642}" srcOrd="2" type="presParOf"/>
    <dgm:cxn destId="{CC640DBB-B42B-1547-9BB0-566F0FD7ADE8}" destOrd="0" modelId="{887B4513-DDFA-184A-8E88-149F6DEB4F70}" presId="urn:microsoft.com/office/officeart/2005/8/layout/vList6" srcId="{EEC6A00E-7C04-1A48-BC1C-67FF27330DE2}" srcOrd="0" type="presParOf"/>
    <dgm:cxn destId="{267A3681-24A5-FA46-8A3F-455B2F8C3568}" destOrd="0" modelId="{2195D254-566C-C84C-A5CB-F702ED717257}" presId="urn:microsoft.com/office/officeart/2005/8/layout/vList6" srcId="{EEC6A00E-7C04-1A48-BC1C-67FF27330DE2}" srcOrd="1" type="presParOf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6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GrpSpPr/>
      <dsp:cNvPr id="0" name=""/>
    </dsp:nvGrpSpPr>
    <dsp:grpSpPr/>
    <dsp:sp modelId="{811242D4-D7EC-4B3E-9301-55FBEECA9784}">
      <dsp:nvSpPr>
        <dsp:cNvPr id="0" name=""/>
        <dsp:cNvSpPr/>
      </dsp:nvSpPr>
      <dsp:spPr>
        <a:xfrm>
          <a:off x="3336178" y="1036"/>
          <a:ext cx="1938220" cy="19382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38100" lIns="38100" numCol="1" rIns="38100" spcCol="1270" spcFirstLastPara="0" tIns="38100" vert="horz" wrap="square">
          <a:noAutofit/>
        </a:bodyPr>
        <a:lstStyle/>
        <a:p>
          <a:pPr algn="ctr" defTabSz="13335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3000"/>
            <a:t>Beliefs</a:t>
          </a:r>
          <a:endParaRPr dirty="0" kern="1200" lang="en-US" sz="3000"/>
        </a:p>
      </dsp:txBody>
      <dsp:txXfrm>
        <a:off x="3620024" y="284882"/>
        <a:ext cx="1370528" cy="1370528"/>
      </dsp:txXfrm>
    </dsp:sp>
    <dsp:sp modelId="{13C01D8C-109F-4E88-9F5E-F5BCACD8ED65}">
      <dsp:nvSpPr>
        <dsp:cNvPr id="0" name=""/>
        <dsp:cNvSpPr/>
      </dsp:nvSpPr>
      <dsp:spPr>
        <a:xfrm rot="3600000">
          <a:off x="4767906" y="1891870"/>
          <a:ext cx="516753" cy="654149"/>
        </a:xfrm>
        <a:prstGeom prst="rightArrow">
          <a:avLst>
            <a:gd fmla="val 60000" name="adj1"/>
            <a:gd fmla="val 50000" name="adj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0" lIns="0" numCol="1" rIns="0" spcCol="1270" spcFirstLastPara="0" tIns="0" vert="horz" wrap="square">
          <a:noAutofit/>
        </a:bodyPr>
        <a:lstStyle/>
        <a:p>
          <a:pPr algn="ctr" defTabSz="10668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ern="1200" lang="en-US" sz="2400"/>
        </a:p>
      </dsp:txBody>
      <dsp:txXfrm>
        <a:off x="4806663" y="1955572"/>
        <a:ext cx="361727" cy="392489"/>
      </dsp:txXfrm>
    </dsp:sp>
    <dsp:sp modelId="{E2E2CD69-4773-44EF-B76C-D26B036EAF3D}">
      <dsp:nvSpPr>
        <dsp:cNvPr id="0" name=""/>
        <dsp:cNvSpPr/>
      </dsp:nvSpPr>
      <dsp:spPr>
        <a:xfrm>
          <a:off x="4792791" y="2523964"/>
          <a:ext cx="1938220" cy="19382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38100" lIns="38100" numCol="1" rIns="38100" spcCol="1270" spcFirstLastPara="0" tIns="38100" vert="horz" wrap="square">
          <a:noAutofit/>
        </a:bodyPr>
        <a:lstStyle/>
        <a:p>
          <a:pPr algn="ctr" defTabSz="13335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 lang="en-US" smtClean="0" sz="3000"/>
            <a:t>Actions</a:t>
          </a:r>
          <a:endParaRPr dirty="0" kern="1200" lang="en-US" sz="3000"/>
        </a:p>
      </dsp:txBody>
      <dsp:txXfrm>
        <a:off x="5076637" y="2807810"/>
        <a:ext cx="1370528" cy="1370528"/>
      </dsp:txXfrm>
    </dsp:sp>
    <dsp:sp modelId="{12E3F47A-4635-4BAF-A0F7-E508EFD30D09}">
      <dsp:nvSpPr>
        <dsp:cNvPr id="0" name=""/>
        <dsp:cNvSpPr/>
      </dsp:nvSpPr>
      <dsp:spPr>
        <a:xfrm rot="10800000">
          <a:off x="4061537" y="3166000"/>
          <a:ext cx="516753" cy="654149"/>
        </a:xfrm>
        <a:prstGeom prst="rightArrow">
          <a:avLst>
            <a:gd fmla="val 60000" name="adj1"/>
            <a:gd fmla="val 50000" name="adj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0" lIns="0" numCol="1" rIns="0" spcCol="1270" spcFirstLastPara="0" tIns="0" vert="horz" wrap="square">
          <a:noAutofit/>
        </a:bodyPr>
        <a:lstStyle/>
        <a:p>
          <a:pPr algn="ctr" defTabSz="10668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ern="1200" lang="en-US" sz="2400"/>
        </a:p>
      </dsp:txBody>
      <dsp:txXfrm rot="10800000">
        <a:off x="4216563" y="3296830"/>
        <a:ext cx="361727" cy="392489"/>
      </dsp:txXfrm>
    </dsp:sp>
    <dsp:sp modelId="{9BA78520-0466-4702-A5FE-8826A619A102}">
      <dsp:nvSpPr>
        <dsp:cNvPr id="0" name=""/>
        <dsp:cNvSpPr/>
      </dsp:nvSpPr>
      <dsp:spPr>
        <a:xfrm>
          <a:off x="1879564" y="2523964"/>
          <a:ext cx="1938220" cy="19382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38100" lIns="38100" numCol="1" rIns="38100" spcCol="1270" spcFirstLastPara="0" tIns="38100" vert="horz" wrap="square">
          <a:noAutofit/>
        </a:bodyPr>
        <a:lstStyle/>
        <a:p>
          <a:pPr algn="ctr" defTabSz="13335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 lang="en-US" smtClean="0" sz="3000"/>
            <a:t>Results</a:t>
          </a:r>
          <a:endParaRPr dirty="0" kern="1200" lang="en-US" sz="3000"/>
        </a:p>
      </dsp:txBody>
      <dsp:txXfrm>
        <a:off x="2163410" y="2807810"/>
        <a:ext cx="1370528" cy="1370528"/>
      </dsp:txXfrm>
    </dsp:sp>
    <dsp:sp modelId="{D2BCF3D4-A153-4007-A2FC-1DBF229E41C8}">
      <dsp:nvSpPr>
        <dsp:cNvPr id="0" name=""/>
        <dsp:cNvSpPr/>
      </dsp:nvSpPr>
      <dsp:spPr>
        <a:xfrm rot="18000000">
          <a:off x="3311292" y="1917201"/>
          <a:ext cx="516753" cy="654149"/>
        </a:xfrm>
        <a:prstGeom prst="rightArrow">
          <a:avLst>
            <a:gd fmla="val 60000" name="adj1"/>
            <a:gd fmla="val 50000" name="adj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0" lIns="0" numCol="1" rIns="0" spcCol="1270" spcFirstLastPara="0" tIns="0" vert="horz" wrap="square">
          <a:noAutofit/>
        </a:bodyPr>
        <a:lstStyle/>
        <a:p>
          <a:pPr algn="ctr" defTabSz="10668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ern="1200" lang="en-US" sz="2400"/>
        </a:p>
      </dsp:txBody>
      <dsp:txXfrm>
        <a:off x="3350049" y="2115159"/>
        <a:ext cx="361727" cy="392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GrpSpPr/>
      <dsp:cNvPr id="0" name=""/>
    </dsp:nvGrpSpPr>
    <dsp:grpSpPr/>
    <dsp:sp modelId="{B8EBC23A-4704-EC4E-8D78-9FDEA2DE44A1}">
      <dsp:nvSpPr>
        <dsp:cNvPr id="0" name=""/>
        <dsp:cNvSpPr/>
      </dsp:nvSpPr>
      <dsp:spPr>
        <a:xfrm>
          <a:off x="2651760" y="60959"/>
          <a:ext cx="2926080" cy="29260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prstMaterial="plastic">
          <a:bevelT h="25400" prst="relaxedInset" w="127000"/>
        </a:sp3d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tx1"/>
        </a:fontRef>
      </dsp:style>
      <dsp:txBody>
        <a:bodyPr anchor="ctr" anchorCtr="0" bIns="0" lIns="0" numCol="1" rIns="0" spcCol="1270" spcFirstLastPara="0" tIns="0" vert="horz" wrap="square">
          <a:noAutofit/>
        </a:bodyPr>
        <a:lstStyle/>
        <a:p>
          <a:pPr algn="ctr" defTabSz="120015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2700"/>
            <a:t>Confidence</a:t>
          </a:r>
          <a:endParaRPr dirty="0" kern="1200" lang="en-US" sz="2700"/>
        </a:p>
      </dsp:txBody>
      <dsp:txXfrm>
        <a:off x="3041904" y="573023"/>
        <a:ext cx="2145792" cy="1316736"/>
      </dsp:txXfrm>
    </dsp:sp>
    <dsp:sp modelId="{488BB763-4A60-DB48-ADB8-D7AE5FB268DC}">
      <dsp:nvSpPr>
        <dsp:cNvPr id="0" name=""/>
        <dsp:cNvSpPr/>
      </dsp:nvSpPr>
      <dsp:spPr>
        <a:xfrm>
          <a:off x="3707587" y="1889760"/>
          <a:ext cx="2926080" cy="29260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prstMaterial="plastic">
          <a:bevelT h="25400" prst="relaxedInset" w="127000"/>
        </a:sp3d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tx1"/>
        </a:fontRef>
      </dsp:style>
      <dsp:txBody>
        <a:bodyPr anchor="ctr" anchorCtr="0" bIns="0" lIns="0" numCol="1" rIns="0" spcCol="1270" spcFirstLastPara="0" tIns="0" vert="horz" wrap="square">
          <a:noAutofit/>
        </a:bodyPr>
        <a:lstStyle/>
        <a:p>
          <a:pPr algn="ctr" defTabSz="120015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2700"/>
            <a:t>Community</a:t>
          </a:r>
          <a:endParaRPr dirty="0" kern="1200" lang="en-US" sz="2700"/>
        </a:p>
      </dsp:txBody>
      <dsp:txXfrm>
        <a:off x="4602480" y="2645663"/>
        <a:ext cx="1755648" cy="1609344"/>
      </dsp:txXfrm>
    </dsp:sp>
    <dsp:sp modelId="{57A92634-05B5-274C-B29E-C192BA2AE19C}">
      <dsp:nvSpPr>
        <dsp:cNvPr id="0" name=""/>
        <dsp:cNvSpPr/>
      </dsp:nvSpPr>
      <dsp:spPr>
        <a:xfrm>
          <a:off x="1595932" y="1889760"/>
          <a:ext cx="2926080" cy="29260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prstMaterial="plastic">
          <a:bevelT h="25400" prst="relaxedInset" w="127000"/>
        </a:sp3d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tx1"/>
        </a:fontRef>
      </dsp:style>
      <dsp:txBody>
        <a:bodyPr anchor="ctr" anchorCtr="0" bIns="0" lIns="0" numCol="1" rIns="0" spcCol="1270" spcFirstLastPara="0" tIns="0" vert="horz" wrap="square">
          <a:noAutofit/>
        </a:bodyPr>
        <a:lstStyle/>
        <a:p>
          <a:pPr algn="ctr" defTabSz="120015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2700"/>
            <a:t>Control</a:t>
          </a:r>
          <a:endParaRPr dirty="0" kern="1200" lang="en-US" sz="2700"/>
        </a:p>
      </dsp:txBody>
      <dsp:txXfrm>
        <a:off x="1871472" y="2645663"/>
        <a:ext cx="1755648" cy="1609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GrpSpPr/>
      <dsp:cNvPr id="0" name=""/>
    </dsp:nvGrpSpPr>
    <dsp:grpSpPr/>
    <dsp:sp modelId="{2188CC63-E8DA-43BA-ADF6-E9E53AB823EC}">
      <dsp:nvSpPr>
        <dsp:cNvPr id="0" name=""/>
        <dsp:cNvSpPr/>
      </dsp:nvSpPr>
      <dsp:spPr>
        <a:xfrm>
          <a:off x="3459675" y="1340"/>
          <a:ext cx="5189513" cy="1063611"/>
        </a:xfrm>
        <a:prstGeom prst="rightArrow">
          <a:avLst>
            <a:gd fmla="val 75000" name="adj1"/>
            <a:gd fmla="val 50000" name="adj2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extrusionH="63500" prstMaterial="dkEdge" z="-152400">
          <a:bevelT h="36350" prst="relaxedInset" w="144450"/>
          <a:contourClr>
            <a:schemeClr val="bg1"/>
          </a:contourClr>
        </a:sp3d>
      </dsp:spPr>
      <dsp:style>
        <a:lnRef idx="1">
          <a:scrgbClr b="0" g="0" r="0"/>
        </a:lnRef>
        <a:fillRef idx="1">
          <a:scrgbClr b="0" g="0" r="0"/>
        </a:fillRef>
        <a:effectRef idx="2">
          <a:scrgbClr b="0" g="0" r="0"/>
        </a:effectRef>
        <a:fontRef idx="minor"/>
      </dsp:style>
      <dsp:txBody>
        <a:bodyPr anchor="t" anchorCtr="0" bIns="17145" lIns="17145" numCol="1" rIns="17145" spcCol="1270" spcFirstLastPara="0" tIns="17145" vert="horz" wrap="square">
          <a:noAutofit/>
        </a:bodyPr>
        <a:lstStyle/>
        <a:p>
          <a:pPr algn="l" defTabSz="1200150" indent="-228600" lvl="1" marL="228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kern="1200" lang="en-US" smtClean="0" sz="2700"/>
            <a:t>How long will this last?</a:t>
          </a:r>
          <a:endParaRPr dirty="0" kern="1200" lang="en-US" sz="2700"/>
        </a:p>
      </dsp:txBody>
      <dsp:txXfrm>
        <a:off x="3459675" y="134291"/>
        <a:ext cx="4790659" cy="797709"/>
      </dsp:txXfrm>
    </dsp:sp>
    <dsp:sp modelId="{1110FCCA-6348-4548-ADBB-ABEBCED9ECF1}">
      <dsp:nvSpPr>
        <dsp:cNvPr id="0" name=""/>
        <dsp:cNvSpPr/>
      </dsp:nvSpPr>
      <dsp:spPr>
        <a:xfrm>
          <a:off x="0" y="1340"/>
          <a:ext cx="3459675" cy="10636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prstMaterial="plastic">
          <a:bevelT h="25400" prst="relaxedInset" w="127000"/>
        </a:sp3d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68580" lIns="137160" numCol="1" rIns="137160" spcCol="1270" spcFirstLastPara="0" tIns="68580" vert="horz" wrap="square">
          <a:noAutofit/>
        </a:bodyPr>
        <a:lstStyle/>
        <a:p>
          <a:pPr algn="ctr" defTabSz="16002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 lang="en-US" smtClean="0" sz="3600"/>
            <a:t>Duration</a:t>
          </a:r>
          <a:endParaRPr dirty="0" kern="1200" lang="en-US" sz="3600"/>
        </a:p>
      </dsp:txBody>
      <dsp:txXfrm>
        <a:off x="51921" y="53261"/>
        <a:ext cx="3355833" cy="959769"/>
      </dsp:txXfrm>
    </dsp:sp>
    <dsp:sp modelId="{473EFD8E-F23D-4C79-B6A6-F0D388D0BFEB}">
      <dsp:nvSpPr>
        <dsp:cNvPr id="0" name=""/>
        <dsp:cNvSpPr/>
      </dsp:nvSpPr>
      <dsp:spPr>
        <a:xfrm>
          <a:off x="3459675" y="1171312"/>
          <a:ext cx="5189513" cy="1063611"/>
        </a:xfrm>
        <a:prstGeom prst="rightArrow">
          <a:avLst>
            <a:gd fmla="val 75000" name="adj1"/>
            <a:gd fmla="val 50000" name="adj2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extrusionH="63500" prstMaterial="dkEdge" z="-152400">
          <a:bevelT h="36350" prst="relaxedInset" w="144450"/>
          <a:contourClr>
            <a:schemeClr val="bg1"/>
          </a:contourClr>
        </a:sp3d>
      </dsp:spPr>
      <dsp:style>
        <a:lnRef idx="1">
          <a:scrgbClr b="0" g="0" r="0"/>
        </a:lnRef>
        <a:fillRef idx="1">
          <a:scrgbClr b="0" g="0" r="0"/>
        </a:fillRef>
        <a:effectRef idx="2">
          <a:scrgbClr b="0" g="0" r="0"/>
        </a:effectRef>
        <a:fontRef idx="minor"/>
      </dsp:style>
      <dsp:txBody>
        <a:bodyPr anchor="t" anchorCtr="0" bIns="17145" lIns="17145" numCol="1" rIns="17145" spcCol="1270" spcFirstLastPara="0" tIns="17145" vert="horz" wrap="square">
          <a:noAutofit/>
        </a:bodyPr>
        <a:lstStyle/>
        <a:p>
          <a:pPr algn="l" defTabSz="1200150" indent="-228600" lvl="1" marL="228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kern="1200" lang="en-US" smtClean="0" sz="2700"/>
            <a:t>Which direction are you facing?</a:t>
          </a:r>
          <a:endParaRPr dirty="0" kern="1200" lang="en-US" sz="2700"/>
        </a:p>
      </dsp:txBody>
      <dsp:txXfrm>
        <a:off x="3459675" y="1304263"/>
        <a:ext cx="4790659" cy="797709"/>
      </dsp:txXfrm>
    </dsp:sp>
    <dsp:sp modelId="{FA6FC360-8B38-4DAD-8336-72D710CC68B7}">
      <dsp:nvSpPr>
        <dsp:cNvPr id="0" name=""/>
        <dsp:cNvSpPr/>
      </dsp:nvSpPr>
      <dsp:spPr>
        <a:xfrm>
          <a:off x="0" y="1171312"/>
          <a:ext cx="3459675" cy="10636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prstMaterial="plastic">
          <a:bevelT h="25400" prst="relaxedInset" w="127000"/>
        </a:sp3d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68580" lIns="137160" numCol="1" rIns="137160" spcCol="1270" spcFirstLastPara="0" tIns="68580" vert="horz" wrap="square">
          <a:noAutofit/>
        </a:bodyPr>
        <a:lstStyle/>
        <a:p>
          <a:pPr algn="ctr" defTabSz="16002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3600"/>
            <a:t>Orientation</a:t>
          </a:r>
          <a:endParaRPr dirty="0" kern="1200" lang="en-US" sz="3600"/>
        </a:p>
      </dsp:txBody>
      <dsp:txXfrm>
        <a:off x="51921" y="1223233"/>
        <a:ext cx="3355833" cy="959769"/>
      </dsp:txXfrm>
    </dsp:sp>
    <dsp:sp modelId="{B3FC94EC-3086-4E5F-99CA-502FD5E2131C}">
      <dsp:nvSpPr>
        <dsp:cNvPr id="0" name=""/>
        <dsp:cNvSpPr/>
      </dsp:nvSpPr>
      <dsp:spPr>
        <a:xfrm>
          <a:off x="3459675" y="2341285"/>
          <a:ext cx="5189513" cy="1063611"/>
        </a:xfrm>
        <a:prstGeom prst="rightArrow">
          <a:avLst>
            <a:gd fmla="val 75000" name="adj1"/>
            <a:gd fmla="val 50000" name="adj2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extrusionH="63500" prstMaterial="dkEdge" z="-152400">
          <a:bevelT h="36350" prst="relaxedInset" w="144450"/>
          <a:contourClr>
            <a:schemeClr val="bg1"/>
          </a:contourClr>
        </a:sp3d>
      </dsp:spPr>
      <dsp:style>
        <a:lnRef idx="1">
          <a:scrgbClr b="0" g="0" r="0"/>
        </a:lnRef>
        <a:fillRef idx="1">
          <a:scrgbClr b="0" g="0" r="0"/>
        </a:fillRef>
        <a:effectRef idx="2">
          <a:scrgbClr b="0" g="0" r="0"/>
        </a:effectRef>
        <a:fontRef idx="minor"/>
      </dsp:style>
      <dsp:txBody>
        <a:bodyPr anchor="t" anchorCtr="0" bIns="17145" lIns="17145" numCol="1" rIns="17145" spcCol="1270" spcFirstLastPara="0" tIns="17145" vert="horz" wrap="square">
          <a:noAutofit/>
        </a:bodyPr>
        <a:lstStyle/>
        <a:p>
          <a:pPr algn="l" defTabSz="1200150" indent="-228600" lvl="1" marL="228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kern="1200" lang="en-US" smtClean="0" sz="2700"/>
            <a:t>What is your goal?</a:t>
          </a:r>
          <a:endParaRPr dirty="0" kern="1200" lang="en-US" sz="2700"/>
        </a:p>
      </dsp:txBody>
      <dsp:txXfrm>
        <a:off x="3459675" y="2474236"/>
        <a:ext cx="4790659" cy="797709"/>
      </dsp:txXfrm>
    </dsp:sp>
    <dsp:sp modelId="{700472CD-F3C6-4708-8F5B-26AEBFAE1E3D}">
      <dsp:nvSpPr>
        <dsp:cNvPr id="0" name=""/>
        <dsp:cNvSpPr/>
      </dsp:nvSpPr>
      <dsp:spPr>
        <a:xfrm>
          <a:off x="0" y="2341285"/>
          <a:ext cx="3459675" cy="10636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prstMaterial="plastic">
          <a:bevelT h="25400" prst="relaxedInset" w="127000"/>
        </a:sp3d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68580" lIns="137160" numCol="1" rIns="137160" spcCol="1270" spcFirstLastPara="0" tIns="68580" vert="horz" wrap="square">
          <a:noAutofit/>
        </a:bodyPr>
        <a:lstStyle/>
        <a:p>
          <a:pPr algn="ctr" defTabSz="16002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 lang="en-US" smtClean="0" sz="3600"/>
            <a:t>Responsibility</a:t>
          </a:r>
          <a:endParaRPr dirty="0" kern="1200" lang="en-US" sz="3600"/>
        </a:p>
      </dsp:txBody>
      <dsp:txXfrm>
        <a:off x="51921" y="2393206"/>
        <a:ext cx="3355833" cy="959769"/>
      </dsp:txXfrm>
    </dsp:sp>
    <dsp:sp modelId="{0212A21D-5D55-4816-9DEF-138E4A85F3B6}">
      <dsp:nvSpPr>
        <dsp:cNvPr id="0" name=""/>
        <dsp:cNvSpPr/>
      </dsp:nvSpPr>
      <dsp:spPr>
        <a:xfrm>
          <a:off x="3459675" y="3511257"/>
          <a:ext cx="5189513" cy="1063611"/>
        </a:xfrm>
        <a:prstGeom prst="rightArrow">
          <a:avLst>
            <a:gd fmla="val 75000" name="adj1"/>
            <a:gd fmla="val 50000" name="adj2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extrusionH="63500" prstMaterial="dkEdge" z="-152400">
          <a:bevelT h="36350" prst="relaxedInset" w="144450"/>
          <a:contourClr>
            <a:schemeClr val="bg1"/>
          </a:contourClr>
        </a:sp3d>
      </dsp:spPr>
      <dsp:style>
        <a:lnRef idx="1">
          <a:scrgbClr b="0" g="0" r="0"/>
        </a:lnRef>
        <a:fillRef idx="1">
          <a:scrgbClr b="0" g="0" r="0"/>
        </a:fillRef>
        <a:effectRef idx="2">
          <a:scrgbClr b="0" g="0" r="0"/>
        </a:effectRef>
        <a:fontRef idx="minor"/>
      </dsp:style>
      <dsp:txBody>
        <a:bodyPr anchor="t" anchorCtr="0" bIns="17145" lIns="17145" numCol="1" rIns="17145" spcCol="1270" spcFirstLastPara="0" tIns="17145" vert="horz" wrap="square">
          <a:noAutofit/>
        </a:bodyPr>
        <a:lstStyle/>
        <a:p>
          <a:pPr algn="l" defTabSz="1200150" indent="-228600" lvl="1" marL="228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kern="1200" lang="en-US" smtClean="0" sz="2700"/>
            <a:t>How “big” is it?</a:t>
          </a:r>
          <a:endParaRPr dirty="0" kern="1200" lang="en-US" sz="2700"/>
        </a:p>
      </dsp:txBody>
      <dsp:txXfrm>
        <a:off x="3459675" y="3644208"/>
        <a:ext cx="4790659" cy="797709"/>
      </dsp:txXfrm>
    </dsp:sp>
    <dsp:sp modelId="{B7A86E26-9E98-49B7-B45D-3BE9E2C5E132}">
      <dsp:nvSpPr>
        <dsp:cNvPr id="0" name=""/>
        <dsp:cNvSpPr/>
      </dsp:nvSpPr>
      <dsp:spPr>
        <a:xfrm>
          <a:off x="0" y="3511257"/>
          <a:ext cx="3459675" cy="10636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cene3d>
          <a:camera prst="orthographicFront"/>
          <a:lightRig dir="t" rig="threePt">
            <a:rot lat="0" lon="0" rev="7500000"/>
          </a:lightRig>
        </a:scene3d>
        <a:sp3d prstMaterial="plastic">
          <a:bevelT h="25400" prst="relaxedInset" w="127000"/>
        </a:sp3d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68580" lIns="137160" numCol="1" rIns="137160" spcCol="1270" spcFirstLastPara="0" tIns="68580" vert="horz" wrap="square">
          <a:noAutofit/>
        </a:bodyPr>
        <a:lstStyle/>
        <a:p>
          <a:pPr algn="ctr" defTabSz="16002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3600"/>
            <a:t>Scope</a:t>
          </a:r>
          <a:endParaRPr dirty="0" kern="1200" lang="en-US" sz="3600"/>
        </a:p>
      </dsp:txBody>
      <dsp:txXfrm>
        <a:off x="51921" y="3563178"/>
        <a:ext cx="3355833" cy="959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GrpSpPr/>
      <dsp:cNvPr id="0" name=""/>
    </dsp:nvGrpSpPr>
    <dsp:grpSpPr/>
    <dsp:sp modelId="{FEC18B71-D6A2-BD49-BEB7-5056C1F23703}">
      <dsp:nvSpPr>
        <dsp:cNvPr id="0" name=""/>
        <dsp:cNvSpPr/>
      </dsp:nvSpPr>
      <dsp:spPr>
        <a:xfrm>
          <a:off x="3033395" y="524"/>
          <a:ext cx="4550092" cy="2045863"/>
        </a:xfrm>
        <a:prstGeom prst="rightArrow">
          <a:avLst>
            <a:gd fmla="val 75000" name="adj1"/>
            <a:gd fmla="val 50000" name="adj2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b="0" g="0" r="0"/>
        </a:lnRef>
        <a:fillRef idx="1">
          <a:scrgbClr b="0" g="0" r="0"/>
        </a:fillRef>
        <a:effectRef idx="0">
          <a:scrgbClr b="0" g="0" r="0"/>
        </a:effectRef>
        <a:fontRef idx="minor"/>
      </dsp:style>
      <dsp:txBody>
        <a:bodyPr anchor="t" anchorCtr="0" bIns="16510" lIns="16510" numCol="1" rIns="16510" spcCol="1270" spcFirstLastPara="0" tIns="16510" vert="horz" wrap="square">
          <a:noAutofit/>
        </a:bodyPr>
        <a:lstStyle/>
        <a:p>
          <a:pPr algn="l" defTabSz="1155700" indent="-228600" lvl="1" marL="228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2600"/>
            <a:t>“It has </a:t>
          </a:r>
          <a:r>
            <a:rPr b="1" dirty="0" i="1" kern="1200" lang="en-US" smtClean="0" sz="2600" u="none">
              <a:solidFill>
                <a:schemeClr val="tx2"/>
              </a:solidFill>
            </a:rPr>
            <a:t>always</a:t>
          </a:r>
          <a:r>
            <a:rPr dirty="0" i="1" kern="1200" lang="en-US" smtClean="0" sz="2600" u="none"/>
            <a:t> </a:t>
          </a:r>
          <a:r>
            <a:rPr dirty="0" i="1" kern="1200" lang="en-US" smtClean="0" sz="2600"/>
            <a:t>been this way.”</a:t>
          </a:r>
          <a:endParaRPr dirty="0" kern="1200" lang="en-US" sz="2600"/>
        </a:p>
        <a:p>
          <a:pPr algn="l" defTabSz="1155700" indent="-228600" lvl="1" marL="228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2600"/>
            <a:t>“I’ll </a:t>
          </a:r>
          <a:r>
            <a:rPr b="1" dirty="0" i="1" kern="1200" lang="en-US" smtClean="0" sz="2600">
              <a:solidFill>
                <a:srgbClr val="D2533C"/>
              </a:solidFill>
            </a:rPr>
            <a:t>never</a:t>
          </a:r>
          <a:r>
            <a:rPr dirty="0" i="1" kern="1200" lang="en-US" smtClean="0" sz="2600"/>
            <a:t> get through this .”</a:t>
          </a:r>
          <a:endParaRPr dirty="0" kern="1200" lang="en-US" sz="2600"/>
        </a:p>
      </dsp:txBody>
      <dsp:txXfrm>
        <a:off x="3033395" y="256257"/>
        <a:ext cx="3782893" cy="1534397"/>
      </dsp:txXfrm>
    </dsp:sp>
    <dsp:sp modelId="{8A5DFC97-0F14-6148-A5C0-AEB57EB86AAC}">
      <dsp:nvSpPr>
        <dsp:cNvPr id="0" name=""/>
        <dsp:cNvSpPr/>
      </dsp:nvSpPr>
      <dsp:spPr>
        <a:xfrm>
          <a:off x="0" y="524"/>
          <a:ext cx="3033395" cy="2045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74295" lIns="148590" numCol="1" rIns="148590" spcCol="1270" spcFirstLastPara="0" tIns="74295" vert="horz" wrap="square">
          <a:noAutofit/>
        </a:bodyPr>
        <a:lstStyle/>
        <a:p>
          <a:pPr algn="ctr" defTabSz="1733550" lvl="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3900"/>
            <a:t>Permanent</a:t>
          </a:r>
          <a:endParaRPr dirty="0" kern="1200" lang="en-US" sz="3900"/>
        </a:p>
      </dsp:txBody>
      <dsp:txXfrm>
        <a:off x="99871" y="100395"/>
        <a:ext cx="2833653" cy="1846121"/>
      </dsp:txXfrm>
    </dsp:sp>
    <dsp:sp modelId="{73398851-AC00-9D49-A902-465C9416364B}">
      <dsp:nvSpPr>
        <dsp:cNvPr id="0" name=""/>
        <dsp:cNvSpPr/>
      </dsp:nvSpPr>
      <dsp:spPr>
        <a:xfrm>
          <a:off x="3033395" y="2250974"/>
          <a:ext cx="4550092" cy="2045863"/>
        </a:xfrm>
        <a:prstGeom prst="rightArrow">
          <a:avLst>
            <a:gd fmla="val 75000" name="adj1"/>
            <a:gd fmla="val 50000" name="adj2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b="0" g="0" r="0"/>
        </a:lnRef>
        <a:fillRef idx="1">
          <a:scrgbClr b="0" g="0" r="0"/>
        </a:fillRef>
        <a:effectRef idx="0">
          <a:scrgbClr b="0" g="0" r="0"/>
        </a:effectRef>
        <a:fontRef idx="minor"/>
      </dsp:style>
      <dsp:txBody>
        <a:bodyPr anchor="t" anchorCtr="0" bIns="16510" lIns="16510" numCol="1" rIns="16510" spcCol="1270" spcFirstLastPara="0" tIns="16510" vert="horz" wrap="square">
          <a:noAutofit/>
        </a:bodyPr>
        <a:lstStyle/>
        <a:p>
          <a:pPr algn="l" defTabSz="1155700" indent="-228600" lvl="1" marL="228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2600"/>
            <a:t>“This too shall pass.”</a:t>
          </a:r>
          <a:endParaRPr dirty="0" kern="1200" lang="en-US" sz="2600"/>
        </a:p>
        <a:p>
          <a:pPr algn="l" defTabSz="1155700" indent="-228600" lvl="1" marL="228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2600"/>
            <a:t>“I will be so relieved when we get through this.”</a:t>
          </a:r>
          <a:endParaRPr dirty="0" kern="1200" lang="en-US" sz="2600"/>
        </a:p>
      </dsp:txBody>
      <dsp:txXfrm>
        <a:off x="3033395" y="2506707"/>
        <a:ext cx="3782893" cy="1534397"/>
      </dsp:txXfrm>
    </dsp:sp>
    <dsp:sp modelId="{04F68D67-76F5-7440-8954-36042DF8217A}">
      <dsp:nvSpPr>
        <dsp:cNvPr id="0" name=""/>
        <dsp:cNvSpPr/>
      </dsp:nvSpPr>
      <dsp:spPr>
        <a:xfrm>
          <a:off x="0" y="2250974"/>
          <a:ext cx="3033395" cy="2045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74295" lIns="148590" numCol="1" rIns="148590" spcCol="1270" spcFirstLastPara="0" tIns="74295" vert="horz" wrap="square">
          <a:noAutofit/>
        </a:bodyPr>
        <a:lstStyle/>
        <a:p>
          <a:pPr algn="ctr" defTabSz="1733550" lvl="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3900"/>
            <a:t>Temporary</a:t>
          </a:r>
          <a:endParaRPr dirty="0" kern="1200" lang="en-US" sz="3900"/>
        </a:p>
      </dsp:txBody>
      <dsp:txXfrm>
        <a:off x="99871" y="2350845"/>
        <a:ext cx="2833653" cy="1846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GrpSpPr/>
      <dsp:cNvPr id="0" name=""/>
    </dsp:nvGrpSpPr>
    <dsp:grpSpPr/>
    <dsp:sp modelId="{4986884B-76C0-154E-A3B0-84F666A4C837}">
      <dsp:nvSpPr>
        <dsp:cNvPr id="0" name=""/>
        <dsp:cNvSpPr/>
      </dsp:nvSpPr>
      <dsp:spPr>
        <a:xfrm>
          <a:off x="0" y="792480"/>
          <a:ext cx="8229600" cy="3291840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</dsp:sp>
    <dsp:sp modelId="{73FEBB3B-F0D8-6147-B1CB-4731EA17D062}">
      <dsp:nvSpPr>
        <dsp:cNvPr id="0" name=""/>
        <dsp:cNvSpPr/>
      </dsp:nvSpPr>
      <dsp:spPr>
        <a:xfrm>
          <a:off x="987552" y="1368552"/>
          <a:ext cx="2715768" cy="1613001"/>
        </a:xfrm>
        <a:prstGeom prst="rect">
          <a:avLst/>
        </a:prstGeom>
        <a:noFill/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p3d/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125730" lIns="0" numCol="1" rIns="0" spcCol="1270" spcFirstLastPara="0" tIns="117348" vert="horz" wrap="square">
          <a:noAutofit/>
        </a:bodyPr>
        <a:lstStyle/>
        <a:p>
          <a:pPr algn="l" defTabSz="1466850" lvl="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3300"/>
            <a:t>Past </a:t>
          </a:r>
          <a:endParaRPr dirty="0" kern="1200" lang="en-US" sz="3300"/>
        </a:p>
        <a:p>
          <a:pPr algn="l" defTabSz="1155700" indent="-228600" lvl="1" marL="228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kern="1200" lang="en-US" smtClean="0" sz="2600"/>
            <a:t>A focus on what happened.</a:t>
          </a:r>
          <a:endParaRPr dirty="0" kern="1200" lang="en-US" sz="2600"/>
        </a:p>
      </dsp:txBody>
      <dsp:txXfrm>
        <a:off x="987552" y="1368552"/>
        <a:ext cx="2715768" cy="1613001"/>
      </dsp:txXfrm>
    </dsp:sp>
    <dsp:sp modelId="{904FAFA3-FFFC-664E-A521-3574EAF945D9}">
      <dsp:nvSpPr>
        <dsp:cNvPr id="0" name=""/>
        <dsp:cNvSpPr/>
      </dsp:nvSpPr>
      <dsp:spPr>
        <a:xfrm>
          <a:off x="4114800" y="1895246"/>
          <a:ext cx="3209544" cy="1613001"/>
        </a:xfrm>
        <a:prstGeom prst="rect">
          <a:avLst/>
        </a:prstGeom>
        <a:noFill/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  <a:sp3d/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125730" lIns="0" numCol="1" rIns="0" spcCol="1270" spcFirstLastPara="0" tIns="117348" vert="horz" wrap="square">
          <a:noAutofit/>
        </a:bodyPr>
        <a:lstStyle/>
        <a:p>
          <a:pPr algn="l" defTabSz="1466850" lvl="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3300"/>
            <a:t>Future</a:t>
          </a:r>
          <a:endParaRPr dirty="0" kern="1200" lang="en-US" sz="3300"/>
        </a:p>
        <a:p>
          <a:pPr algn="l" defTabSz="1155700" indent="-228600" lvl="1" marL="228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kern="1200" lang="en-US" smtClean="0" sz="2600"/>
            <a:t>A focus on what happens next.</a:t>
          </a:r>
          <a:endParaRPr dirty="0" kern="1200" lang="en-US" sz="2600"/>
        </a:p>
      </dsp:txBody>
      <dsp:txXfrm>
        <a:off x="4114800" y="1895246"/>
        <a:ext cx="3209544" cy="1613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GrpSpPr/>
      <dsp:cNvPr id="0" name=""/>
    </dsp:nvGrpSpPr>
    <dsp:grpSpPr/>
    <dsp:sp modelId="{83723F8B-3A33-9749-B6F2-15B8F7EC1B11}">
      <dsp:nvSpPr>
        <dsp:cNvPr id="0" name=""/>
        <dsp:cNvSpPr/>
      </dsp:nvSpPr>
      <dsp:spPr>
        <a:xfrm rot="5400000">
          <a:off x="4318281" y="-1378551"/>
          <a:ext cx="1676978" cy="48534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b="0" g="0" r="0"/>
        </a:lnRef>
        <a:fillRef idx="1">
          <a:scrgbClr b="0" g="0" r="0"/>
        </a:fillRef>
        <a:effectRef idx="0">
          <a:scrgbClr b="0" g="0" r="0"/>
        </a:effectRef>
        <a:fontRef idx="minor"/>
      </dsp:style>
      <dsp:txBody>
        <a:bodyPr anchor="ctr" anchorCtr="0" bIns="59055" lIns="118110" numCol="1" rIns="118110" spcCol="1270" spcFirstLastPara="0" tIns="59055" vert="horz" wrap="square">
          <a:noAutofit/>
        </a:bodyPr>
        <a:lstStyle/>
        <a:p>
          <a:pPr algn="l" defTabSz="1377950" indent="-285750" lvl="1" marL="28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3100"/>
            <a:t>“This is all your fault!”</a:t>
          </a:r>
          <a:endParaRPr dirty="0" kern="1200" lang="en-US" sz="3100"/>
        </a:p>
        <a:p>
          <a:pPr algn="l" defTabSz="1377950" indent="-285750" lvl="1" marL="28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3100"/>
            <a:t>“This is all my fault!” </a:t>
          </a:r>
          <a:endParaRPr dirty="0" kern="1200" lang="en-US" sz="3100"/>
        </a:p>
      </dsp:txBody>
      <dsp:txXfrm rot="-5400000">
        <a:off x="2730055" y="291538"/>
        <a:ext cx="4771568" cy="1513252"/>
      </dsp:txXfrm>
    </dsp:sp>
    <dsp:sp modelId="{75D0910D-B38A-754F-9FEB-2FA552DDA127}">
      <dsp:nvSpPr>
        <dsp:cNvPr id="0" name=""/>
        <dsp:cNvSpPr/>
      </dsp:nvSpPr>
      <dsp:spPr>
        <a:xfrm>
          <a:off x="0" y="52"/>
          <a:ext cx="2730055" cy="20962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57150" lIns="114300" numCol="1" rIns="114300" spcCol="1270" spcFirstLastPara="0" tIns="57150" vert="horz" wrap="square">
          <a:noAutofit/>
        </a:bodyPr>
        <a:lstStyle/>
        <a:p>
          <a:pPr algn="ctr" defTabSz="1333500" lvl="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3000"/>
            <a:t>Blame (internalized or externalized)</a:t>
          </a:r>
          <a:endParaRPr dirty="0" kern="1200" lang="en-US" sz="3000"/>
        </a:p>
      </dsp:txBody>
      <dsp:txXfrm>
        <a:off x="102329" y="102381"/>
        <a:ext cx="2525397" cy="1891565"/>
      </dsp:txXfrm>
    </dsp:sp>
    <dsp:sp modelId="{F08F4E8D-F2A4-E64B-BDBA-42D58718259E}">
      <dsp:nvSpPr>
        <dsp:cNvPr id="0" name=""/>
        <dsp:cNvSpPr/>
      </dsp:nvSpPr>
      <dsp:spPr>
        <a:xfrm rot="5400000">
          <a:off x="4318281" y="822482"/>
          <a:ext cx="1676978" cy="48534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b="0" g="0" r="0"/>
        </a:lnRef>
        <a:fillRef idx="1">
          <a:scrgbClr b="0" g="0" r="0"/>
        </a:fillRef>
        <a:effectRef idx="0">
          <a:scrgbClr b="0" g="0" r="0"/>
        </a:effectRef>
        <a:fontRef idx="minor"/>
      </dsp:style>
      <dsp:txBody>
        <a:bodyPr anchor="ctr" anchorCtr="0" bIns="59055" lIns="118110" numCol="1" rIns="118110" spcCol="1270" spcFirstLastPara="0" tIns="59055" vert="horz" wrap="square">
          <a:noAutofit/>
        </a:bodyPr>
        <a:lstStyle/>
        <a:p>
          <a:pPr algn="l" defTabSz="1377950" indent="-285750" lvl="1" marL="28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3100"/>
            <a:t>“How can we solve this problem?”</a:t>
          </a:r>
          <a:endParaRPr dirty="0" kern="1200" lang="en-US" sz="3100"/>
        </a:p>
        <a:p>
          <a:pPr algn="l" defTabSz="1377950" indent="-285750" lvl="1" marL="28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3100"/>
            <a:t>“Here’s what I can do.”</a:t>
          </a:r>
          <a:endParaRPr dirty="0" kern="1200" lang="en-US" sz="3100"/>
        </a:p>
      </dsp:txBody>
      <dsp:txXfrm rot="-5400000">
        <a:off x="2730055" y="2492572"/>
        <a:ext cx="4771568" cy="1513252"/>
      </dsp:txXfrm>
    </dsp:sp>
    <dsp:sp modelId="{2110D3F0-1496-1D47-AAC1-E969F5FA2A63}">
      <dsp:nvSpPr>
        <dsp:cNvPr id="0" name=""/>
        <dsp:cNvSpPr/>
      </dsp:nvSpPr>
      <dsp:spPr>
        <a:xfrm>
          <a:off x="0" y="2201087"/>
          <a:ext cx="2730055" cy="20962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57150" lIns="114300" numCol="1" rIns="114300" spcCol="1270" spcFirstLastPara="0" tIns="57150" vert="horz" wrap="square">
          <a:noAutofit/>
        </a:bodyPr>
        <a:lstStyle/>
        <a:p>
          <a:pPr algn="ctr" defTabSz="1333500" lvl="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3000"/>
            <a:t>Empowering Solutions</a:t>
          </a:r>
          <a:endParaRPr dirty="0" kern="1200" lang="en-US" sz="3000"/>
        </a:p>
      </dsp:txBody>
      <dsp:txXfrm>
        <a:off x="102329" y="2303416"/>
        <a:ext cx="2525397" cy="18915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GrpSpPr/>
      <dsp:cNvPr id="0" name=""/>
    </dsp:nvGrpSpPr>
    <dsp:grpSpPr/>
    <dsp:sp modelId="{795F2BF0-90CA-B347-A946-3B89ECAD0FB1}">
      <dsp:nvSpPr>
        <dsp:cNvPr id="0" name=""/>
        <dsp:cNvSpPr/>
      </dsp:nvSpPr>
      <dsp:spPr>
        <a:xfrm>
          <a:off x="3033395" y="530"/>
          <a:ext cx="4550092" cy="2070803"/>
        </a:xfrm>
        <a:prstGeom prst="rightArrow">
          <a:avLst>
            <a:gd fmla="val 75000" name="adj1"/>
            <a:gd fmla="val 50000" name="adj2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b="0" g="0" r="0"/>
        </a:lnRef>
        <a:fillRef idx="1">
          <a:scrgbClr b="0" g="0" r="0"/>
        </a:fillRef>
        <a:effectRef idx="0">
          <a:scrgbClr b="0" g="0" r="0"/>
        </a:effectRef>
        <a:fontRef idx="minor"/>
      </dsp:style>
      <dsp:txBody>
        <a:bodyPr anchor="t" anchorCtr="0" bIns="18415" lIns="18415" numCol="1" rIns="18415" spcCol="1270" spcFirstLastPara="0" tIns="18415" vert="horz" wrap="square">
          <a:noAutofit/>
        </a:bodyPr>
        <a:lstStyle/>
        <a:p>
          <a:pPr algn="l" defTabSz="1289050" indent="-285750" lvl="1" marL="28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2900" u="none"/>
            <a:t>“</a:t>
          </a:r>
          <a:r>
            <a:rPr dirty="0" i="1" kern="1200" lang="en-US" smtClean="0" sz="2900" u="none">
              <a:solidFill>
                <a:srgbClr val="D2533C"/>
              </a:solidFill>
            </a:rPr>
            <a:t>Everything</a:t>
          </a:r>
          <a:r>
            <a:rPr dirty="0" i="1" kern="1200" lang="en-US" smtClean="0" sz="2900" u="none"/>
            <a:t> </a:t>
          </a:r>
          <a:r>
            <a:rPr dirty="0" i="1" kern="1200" lang="en-US" smtClean="0" sz="2900"/>
            <a:t>is ruined.”</a:t>
          </a:r>
          <a:endParaRPr dirty="0" kern="1200" lang="en-US" sz="2900"/>
        </a:p>
        <a:p>
          <a:pPr algn="l" defTabSz="1289050" indent="-285750" lvl="1" marL="28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2900" u="none"/>
            <a:t>“</a:t>
          </a:r>
          <a:r>
            <a:rPr dirty="0" i="1" kern="1200" lang="en-US" smtClean="0" sz="2900" u="none">
              <a:solidFill>
                <a:srgbClr val="D2533C"/>
              </a:solidFill>
            </a:rPr>
            <a:t>Nothing</a:t>
          </a:r>
          <a:r>
            <a:rPr dirty="0" i="1" kern="1200" lang="en-US" smtClean="0" sz="2900" u="none"/>
            <a:t> </a:t>
          </a:r>
          <a:r>
            <a:rPr dirty="0" i="1" kern="1200" lang="en-US" smtClean="0" sz="2900"/>
            <a:t>is working.”</a:t>
          </a:r>
          <a:endParaRPr dirty="0" kern="1200" lang="en-US" sz="2900"/>
        </a:p>
      </dsp:txBody>
      <dsp:txXfrm>
        <a:off x="3033395" y="259380"/>
        <a:ext cx="3773541" cy="1553103"/>
      </dsp:txXfrm>
    </dsp:sp>
    <dsp:sp modelId="{F1297D05-9A34-D141-88AC-96FCDA1882E4}">
      <dsp:nvSpPr>
        <dsp:cNvPr id="0" name=""/>
        <dsp:cNvSpPr/>
      </dsp:nvSpPr>
      <dsp:spPr>
        <a:xfrm>
          <a:off x="0" y="530"/>
          <a:ext cx="3033395" cy="20708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85725" lIns="171450" numCol="1" rIns="171450" spcCol="1270" spcFirstLastPara="0" tIns="85725" vert="horz" wrap="square">
          <a:noAutofit/>
        </a:bodyPr>
        <a:lstStyle/>
        <a:p>
          <a:pPr algn="ctr" defTabSz="2000250" lvl="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4500"/>
            <a:t>Universal</a:t>
          </a:r>
          <a:endParaRPr dirty="0" kern="1200" lang="en-US" sz="4500"/>
        </a:p>
      </dsp:txBody>
      <dsp:txXfrm>
        <a:off x="101088" y="101618"/>
        <a:ext cx="2831219" cy="1868627"/>
      </dsp:txXfrm>
    </dsp:sp>
    <dsp:sp modelId="{267A3681-24A5-FA46-8A3F-455B2F8C3568}">
      <dsp:nvSpPr>
        <dsp:cNvPr id="0" name=""/>
        <dsp:cNvSpPr/>
      </dsp:nvSpPr>
      <dsp:spPr>
        <a:xfrm>
          <a:off x="3033395" y="2278415"/>
          <a:ext cx="4550092" cy="2070803"/>
        </a:xfrm>
        <a:prstGeom prst="rightArrow">
          <a:avLst>
            <a:gd fmla="val 75000" name="adj1"/>
            <a:gd fmla="val 50000" name="adj2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algn="ctr" cap="flat" cmpd="sng" w="9525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b="0" g="0" r="0"/>
        </a:lnRef>
        <a:fillRef idx="1">
          <a:scrgbClr b="0" g="0" r="0"/>
        </a:fillRef>
        <a:effectRef idx="0">
          <a:scrgbClr b="0" g="0" r="0"/>
        </a:effectRef>
        <a:fontRef idx="minor"/>
      </dsp:style>
      <dsp:txBody>
        <a:bodyPr anchor="t" anchorCtr="0" bIns="18415" lIns="18415" numCol="1" rIns="18415" spcCol="1270" spcFirstLastPara="0" tIns="18415" vert="horz" wrap="square">
          <a:noAutofit/>
        </a:bodyPr>
        <a:lstStyle/>
        <a:p>
          <a:pPr algn="l" defTabSz="1289050" indent="-285750" lvl="1" marL="28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2900" u="none"/>
            <a:t>“This </a:t>
          </a:r>
          <a:r>
            <a:rPr dirty="0" i="1" kern="1200" lang="en-US" smtClean="0" sz="2900"/>
            <a:t>is ruined.”</a:t>
          </a:r>
          <a:endParaRPr dirty="0" kern="1200" lang="en-US" sz="2900"/>
        </a:p>
        <a:p>
          <a:pPr algn="l" defTabSz="1289050" indent="-285750" lvl="1" marL="28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dirty="0" i="1" kern="1200" lang="en-US" smtClean="0" sz="2900"/>
            <a:t>“This isn’t working.”</a:t>
          </a:r>
          <a:endParaRPr dirty="0" kern="1200" lang="en-US" sz="2900"/>
        </a:p>
      </dsp:txBody>
      <dsp:txXfrm>
        <a:off x="3033395" y="2537265"/>
        <a:ext cx="3773541" cy="1553103"/>
      </dsp:txXfrm>
    </dsp:sp>
    <dsp:sp modelId="{CC640DBB-B42B-1547-9BB0-566F0FD7ADE8}">
      <dsp:nvSpPr>
        <dsp:cNvPr id="0" name=""/>
        <dsp:cNvSpPr/>
      </dsp:nvSpPr>
      <dsp:spPr>
        <a:xfrm>
          <a:off x="0" y="2278415"/>
          <a:ext cx="3033395" cy="20708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  <a:ln>
          <a:noFill/>
        </a:ln>
        <a:effectLst>
          <a:outerShdw algn="br" blurRad="38100" dir="2700000" dist="25400" rotWithShape="0">
            <a:srgbClr val="000000">
              <a:alpha val="60000"/>
            </a:srgbClr>
          </a:outerShdw>
        </a:effectLst>
      </dsp:spPr>
      <dsp:style>
        <a:lnRef idx="0">
          <a:scrgbClr b="0" g="0" r="0"/>
        </a:lnRef>
        <a:fillRef idx="3">
          <a:scrgbClr b="0" g="0" r="0"/>
        </a:fillRef>
        <a:effectRef idx="2">
          <a:scrgbClr b="0" g="0" r="0"/>
        </a:effectRef>
        <a:fontRef idx="minor">
          <a:schemeClr val="lt1"/>
        </a:fontRef>
      </dsp:style>
      <dsp:txBody>
        <a:bodyPr anchor="ctr" anchorCtr="0" bIns="85725" lIns="171450" numCol="1" rIns="171450" spcCol="1270" spcFirstLastPara="0" tIns="85725" vert="horz" wrap="square">
          <a:noAutofit/>
        </a:bodyPr>
        <a:lstStyle/>
        <a:p>
          <a:pPr algn="ctr" defTabSz="2000250" lvl="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dirty="0" kern="1200" lang="en-US" smtClean="0" sz="4500"/>
            <a:t>Isolated</a:t>
          </a:r>
          <a:endParaRPr dirty="0" kern="1200" lang="en-US" sz="4500"/>
        </a:p>
      </dsp:txBody>
      <dsp:txXfrm>
        <a:off x="101088" y="2379503"/>
        <a:ext cx="2831219" cy="186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pri="1000" type="cycle"/>
    <dgm:cat pri="10000" type="convert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destId="1" destOrd="0" modelId="6" srcId="0" srcOrd="0"/>
        <dgm:cxn destId="2" destOrd="0" modelId="7" srcId="0" srcOrd="1"/>
        <dgm:cxn destId="3" destOrd="0" modelId="8" srcId="0" srcOrd="2"/>
        <dgm:cxn destId="4" destOrd="0" modelId="9" srcId="0" srcOrd="3"/>
        <dgm:cxn destId="5" destOrd="0" modelId="10" srcId="0" srcOrd="4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destId="1" destOrd="0" modelId="4" srcId="0" srcOrd="0"/>
        <dgm:cxn destId="2" destOrd="0" modelId="5" srcId="0" srcOrd="1"/>
        <dgm:cxn destId="3" destOrd="0" modelId="6" srcId="0" srcOrd="2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destId="1" destOrd="0" modelId="7" srcId="0" srcOrd="0"/>
        <dgm:cxn destId="2" destOrd="0" modelId="8" srcId="0" srcOrd="1"/>
        <dgm:cxn destId="3" destOrd="0" modelId="9" srcId="0" srcOrd="2"/>
        <dgm:cxn destId="4" destOrd="0" modelId="10" srcId="0" srcOrd="3"/>
        <dgm:cxn destId="5" destOrd="0" modelId="11" srcId="0" srcOrd="4"/>
        <dgm:cxn destId="6" destOrd="0" modelId="12" srcId="0" srcOrd="5"/>
      </dgm:cxnLst>
      <dgm:bg/>
      <dgm:whole/>
    </dgm:dataModel>
  </dgm:clrData>
  <dgm:layoutNode name="cycle">
    <dgm:shape xmlns:r="http://schemas.openxmlformats.org/officeDocument/2006/relationships" r:blip="">
      <dgm:adjLst/>
    </dgm:shape>
    <dgm:varLst>
      <dgm:dir/>
      <dgm:resizeHandles val="exact"/>
    </dgm:varLst>
    <dgm:choose name="Name0">
      <dgm:if arg="dir" func="var" name="Name1" op="equ" val="norm">
        <dgm:choose name="Name2">
          <dgm:if axis="ch" func="cnt" name="Name3" op="gt" ptType="node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axis="ch" func="cnt" name="Name7" op="gt" ptType="node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presOf/>
    <dgm:constrLst>
      <dgm:constr for="ch" ptType="node" refType="w" type="w"/>
      <dgm:constr fact="0.25" for="ch" op="equ" ptType="sibTrans" refFor="ch" refPtType="node" refType="w" type="w"/>
      <dgm:constr fact="0.5" refFor="ch" refPtType="node" refType="w" type="sibSp"/>
      <dgm:constr for="ch" op="equ" ptType="node" type="primFontSz" val="65"/>
      <dgm:constr for="des" forName="connectorText" op="equ" type="primFontSz" val="55"/>
      <dgm:constr fact="0.8" for="des" forName="connectorText" op="lte" refFor="ch" refPtType="node" refType="primFontSz" type="primFontSz"/>
    </dgm:constrLst>
    <dgm:ruleLst/>
    <dgm:forEach axis="ch" name="nodesForEach" ptType="node">
      <dgm:layoutNode name="node">
        <dgm:alg type="tx">
          <dgm:param type="txAnchorVertCh" val="mid"/>
        </dgm:alg>
        <dgm:shape xmlns:r="http://schemas.openxmlformats.org/officeDocument/2006/relationships" r:blip="" type="ellipse">
          <dgm:adjLst/>
        </dgm:shape>
        <dgm:varLst>
          <dgm:bulletEnabled val="1"/>
        </dgm:varLst>
        <dgm:presOf axis="desOrSelf" ptType="node"/>
        <dgm:constrLst>
          <dgm:constr refType="w" type="h"/>
          <dgm:constr fact="0.1" refType="primFontSz" type="lMarg"/>
          <dgm:constr fact="0.1" refType="primFontSz" type="rMarg"/>
          <dgm:constr fact="0.1" refType="primFontSz" type="tMarg"/>
          <dgm:constr fact="0.1" refType="primFontSz" type="bMarg"/>
        </dgm:constrLst>
        <dgm:ruleLst>
          <dgm:rule fact="NaN" max="NaN" type="primFontSz" val="5"/>
        </dgm:ruleLst>
      </dgm:layoutNode>
      <dgm:choose name="Name9">
        <dgm:if axis="par ch" func="cnt" name="Name10" op="gt" ptType="doc node" val="1">
          <dgm:forEach axis="followSib" cnt="1" hideLastTrans="0" name="sibTransForEach" ptType="sibTrans">
            <dgm:layoutNode name="sibTrans">
              <dgm:shape xmlns:r="http://schemas.openxmlformats.org/officeDocument/2006/relationships" r:blip="" type="conn">
                <dgm:adjLst/>
              </dgm:shape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hideGeom="1" r:blip="" type="conn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fact="NaN" max="NaN" type="primFontSz" val="5"/>
                </dgm:ruleLst>
              </dgm:layoutNode>
              <dgm:choose name="Name11">
                <dgm:if axis="par ch" func="cnt" name="Name12" op="lt" ptType="doc node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presOf axis="self"/>
              <dgm:constrLst>
                <dgm:constr fact="1.35" refType="w" type="h"/>
                <dgm:constr type="connDist"/>
                <dgm:constr fact="0.45" for="ch" refType="connDist" type="w"/>
                <dgm:constr for="ch" refType="h" type="h"/>
              </dgm:constrLst>
              <dgm:ruleLst/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pri="28000" type="relationship"/>
    <dgm:cat pri="19000" type="convert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destId="1" destOrd="0" modelId="7" srcId="0" srcOrd="0"/>
        <dgm:cxn destId="2" destOrd="0" modelId="8" srcId="0" srcOrd="1"/>
        <dgm:cxn destId="3" destOrd="0" modelId="9" srcId="0" srcOrd="2"/>
        <dgm:cxn destId="4" destOrd="0" modelId="10" srcId="0" srcOrd="3"/>
      </dgm:cxnLst>
      <dgm:bg/>
      <dgm:whole/>
    </dgm:dataModel>
  </dgm:clrData>
  <dgm:layoutNode name="compositeShape">
    <dgm:shape xmlns:r="http://schemas.openxmlformats.org/officeDocument/2006/relationships" r:blip="">
      <dgm:adjLst/>
    </dgm:shape>
    <dgm:varLst>
      <dgm:chMax val="7"/>
      <dgm:dir/>
      <dgm:resizeHandles val="exact"/>
    </dgm:varLst>
    <dgm:choose name="Name0">
      <dgm:if axis="ch" func="cnt" name="Name1" op="equ" ptType="node" val="1">
        <dgm:alg type="composite">
          <dgm:param type="ar" val="1"/>
        </dgm:alg>
      </dgm:if>
      <dgm:if axis="ch" func="cnt" name="Name2" op="equ" ptType="node" val="2">
        <dgm:alg type="composite">
          <dgm:param type="ar" val="1.792"/>
        </dgm:alg>
      </dgm:if>
      <dgm:if axis="ch" func="cnt" name="Name3" op="equ" ptType="node" val="3">
        <dgm:alg type="composite">
          <dgm:param type="ar" val="1"/>
        </dgm:alg>
      </dgm:if>
      <dgm:if axis="ch" func="cnt" name="Name4" op="equ" ptType="node" val="4">
        <dgm:alg type="composite">
          <dgm:param type="ar" val="1"/>
        </dgm:alg>
      </dgm:if>
      <dgm:if axis="ch" func="cnt" name="Name5" op="equ" ptType="node" val="5">
        <dgm:alg type="composite">
          <dgm:param type="ar" val="1.4"/>
        </dgm:alg>
      </dgm:if>
      <dgm:if axis="ch" func="cnt" name="Name6" op="equ" ptType="node" val="6">
        <dgm:alg type="composite">
          <dgm:param type="ar" val="1.285"/>
        </dgm:alg>
      </dgm:if>
      <dgm:if axis="ch" func="cnt" name="Name7" op="equ" ptType="node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presOf/>
    <dgm:choose name="Name9">
      <dgm:if axis="ch" func="cnt" name="Name10" op="equ" ptType="node" val="1">
        <dgm:constrLst>
          <dgm:constr fact="0.5" for="ch" forName="circ1TxSh" refType="w" type="ctrX"/>
          <dgm:constr fact="0.5" for="ch" forName="circ1TxSh" refType="h" type="ctrY"/>
          <dgm:constr for="ch" forName="circ1TxSh" refType="w" type="w"/>
          <dgm:constr for="ch" forName="circ1TxSh" refType="h" type="h"/>
          <dgm:constr for="ch" op="equ" ptType="node" type="primFontSz"/>
        </dgm:constrLst>
      </dgm:if>
      <dgm:if axis="ch" func="cnt" name="Name11" op="equ" ptType="node" val="2">
        <dgm:constrLst>
          <dgm:constr fact="0.3" for="ch" forName="circ1" refType="w" type="ctrX"/>
          <dgm:constr fact="0.5" for="ch" forName="circ1" refType="h" type="ctrY"/>
          <dgm:constr fact="0.555" for="ch" forName="circ1" refType="w" type="w"/>
          <dgm:constr fact="0.99456" for="ch" forName="circ1" refType="h" type="h"/>
          <dgm:constr fact="0.1" for="ch" forName="circ1Tx" refType="w" type="l"/>
          <dgm:constr fact="0.12" for="ch" forName="circ1Tx" refType="h" type="t"/>
          <dgm:constr fact="0.32" for="ch" forName="circ1Tx" refType="w" type="w"/>
          <dgm:constr fact="0.76" for="ch" forName="circ1Tx" refType="h" type="h"/>
          <dgm:constr fact="0.7" for="ch" forName="circ2" refType="w" type="ctrX"/>
          <dgm:constr fact="0.5" for="ch" forName="circ2" refType="h" type="ctrY"/>
          <dgm:constr fact="0.555" for="ch" forName="circ2" refType="w" type="w"/>
          <dgm:constr fact="0.99456" for="ch" forName="circ2" refType="h" type="h"/>
          <dgm:constr fact="0.58" for="ch" forName="circ2Tx" refType="w" type="l"/>
          <dgm:constr fact="0.12" for="ch" forName="circ2Tx" refType="h" type="t"/>
          <dgm:constr fact="0.32" for="ch" forName="circ2Tx" refType="w" type="w"/>
          <dgm:constr fact="0.76" for="ch" forName="circ2Tx" refType="h" type="h"/>
          <dgm:constr for="ch" op="equ" ptType="node" type="primFontSz"/>
        </dgm:constrLst>
      </dgm:if>
      <dgm:if axis="ch" func="cnt" name="Name12" op="equ" ptType="node" val="3">
        <dgm:constrLst>
          <dgm:constr fact="0.5" for="ch" forName="circ1" refType="w" type="ctrX"/>
          <dgm:constr fact="0.25" for="ch" forName="circ1" refType="w" type="ctrY"/>
          <dgm:constr fact="0.6" for="ch" forName="circ1" refType="w" type="w"/>
          <dgm:constr fact="0.6" for="ch" forName="circ1" refType="h" type="h"/>
          <dgm:constr fact="0.28" for="ch" forName="circ1Tx" refType="w" type="l"/>
          <dgm:constr fact="0.055" for="ch" forName="circ1Tx" refType="h" type="t"/>
          <dgm:constr fact="0.44" for="ch" forName="circ1Tx" refType="w" type="w"/>
          <dgm:constr fact="0.27" for="ch" forName="circ1Tx" refType="h" type="h"/>
          <dgm:constr fact="0.7165" for="ch" forName="circ2" refType="w" type="ctrX"/>
          <dgm:constr fact="0.625" for="ch" forName="circ2" refType="w" type="ctrY"/>
          <dgm:constr fact="0.6" for="ch" forName="circ2" refType="w" type="w"/>
          <dgm:constr fact="0.6" for="ch" forName="circ2" refType="h" type="h"/>
          <dgm:constr fact="0.6" for="ch" forName="circ2Tx" refType="w" type="l"/>
          <dgm:constr fact="0.48" for="ch" forName="circ2Tx" refType="h" type="t"/>
          <dgm:constr fact="0.36" for="ch" forName="circ2Tx" refType="w" type="w"/>
          <dgm:constr fact="0.33" for="ch" forName="circ2Tx" refType="h" type="h"/>
          <dgm:constr fact="0.2835" for="ch" forName="circ3" refType="w" type="ctrX"/>
          <dgm:constr fact="0.625" for="ch" forName="circ3" refType="w" type="ctrY"/>
          <dgm:constr fact="0.6" for="ch" forName="circ3" refType="w" type="w"/>
          <dgm:constr fact="0.6" for="ch" forName="circ3" refType="h" type="h"/>
          <dgm:constr fact="0.04" for="ch" forName="circ3Tx" refType="w" type="l"/>
          <dgm:constr fact="0.48" for="ch" forName="circ3Tx" refType="h" type="t"/>
          <dgm:constr fact="0.36" for="ch" forName="circ3Tx" refType="w" type="w"/>
          <dgm:constr fact="0.33" for="ch" forName="circ3Tx" refType="h" type="h"/>
          <dgm:constr for="ch" op="equ" ptType="node" type="primFontSz"/>
        </dgm:constrLst>
      </dgm:if>
      <dgm:if axis="ch" func="cnt" name="Name13" op="equ" ptType="node" val="4">
        <dgm:constrLst>
          <dgm:constr fact="0.5" for="ch" forName="circ1" refType="w" type="ctrX"/>
          <dgm:constr fact="0.27" for="ch" forName="circ1" refType="w" type="ctrY"/>
          <dgm:constr fact="0.52" for="ch" forName="circ1" refType="w" type="w"/>
          <dgm:constr fact="0.52" for="ch" forName="circ1" refType="h" type="h"/>
          <dgm:constr fact="0.3" for="ch" forName="circ1Tx" refType="w" type="l"/>
          <dgm:constr fact="0.08" for="ch" forName="circ1Tx" refType="h" type="t"/>
          <dgm:constr fact="0.4" for="ch" forName="circ1Tx" refType="w" type="w"/>
          <dgm:constr fact="0.165" for="ch" forName="circ1Tx" refType="h" type="h"/>
          <dgm:constr fact="0.73" for="ch" forName="circ2" refType="w" type="ctrX"/>
          <dgm:constr fact="0.5" for="ch" forName="circ2" refType="w" type="ctrY"/>
          <dgm:constr fact="0.52" for="ch" forName="circ2" refType="w" type="w"/>
          <dgm:constr fact="0.52" for="ch" forName="circ2" refType="h" type="h"/>
          <dgm:constr fact="0.95" for="ch" forName="circ2Tx" refType="w" type="r"/>
          <dgm:constr fact="0.3" for="ch" forName="circ2Tx" refType="h" type="t"/>
          <dgm:constr fact="0.2" for="ch" forName="circ2Tx" refType="w" type="w"/>
          <dgm:constr fact="0.4" for="ch" forName="circ2Tx" refType="h" type="h"/>
          <dgm:constr fact="0.5" for="ch" forName="circ3" refType="w" type="ctrX"/>
          <dgm:constr fact="0.73" for="ch" forName="circ3" refType="w" type="ctrY"/>
          <dgm:constr fact="0.52" for="ch" forName="circ3" refType="w" type="w"/>
          <dgm:constr fact="0.52" for="ch" forName="circ3" refType="h" type="h"/>
          <dgm:constr fact="0.3" for="ch" forName="circ3Tx" refType="w" type="l"/>
          <dgm:constr fact="0.92" for="ch" forName="circ3Tx" refType="h" type="b"/>
          <dgm:constr fact="0.4" for="ch" forName="circ3Tx" refType="w" type="w"/>
          <dgm:constr fact="0.165" for="ch" forName="circ3Tx" refType="h" type="h"/>
          <dgm:constr fact="0.27" for="ch" forName="circ4" refType="w" type="ctrX"/>
          <dgm:constr fact="0.5" for="ch" forName="circ4" refType="h" type="ctrY"/>
          <dgm:constr fact="0.52" for="ch" forName="circ4" refType="w" type="w"/>
          <dgm:constr fact="0.52" for="ch" forName="circ4" refType="h" type="h"/>
          <dgm:constr fact="0.05" for="ch" forName="circ4Tx" refType="w" type="l"/>
          <dgm:constr fact="0.3" for="ch" forName="circ4Tx" refType="h" type="t"/>
          <dgm:constr fact="0.2" for="ch" forName="circ4Tx" refType="w" type="w"/>
          <dgm:constr fact="0.4" for="ch" forName="circ4Tx" refType="h" type="h"/>
          <dgm:constr for="ch" op="equ" ptType="node" type="primFontSz"/>
        </dgm:constrLst>
      </dgm:if>
      <dgm:if axis="ch" func="cnt" name="Name14" op="equ" ptType="node" val="5">
        <dgm:constrLst>
          <dgm:constr fact="0.5" for="ch" forName="circ1" refType="w" type="ctrX"/>
          <dgm:constr fact="0.46" for="ch" forName="circ1" refType="h" type="ctrY"/>
          <dgm:constr fact="0.25" for="ch" forName="circ1" refType="w" type="w"/>
          <dgm:constr fact="0.35" for="ch" forName="circ1" refType="h" type="h"/>
          <dgm:constr fact="0.355" for="ch" forName="circ1Tx" refType="w" type="l"/>
          <dgm:constr for="ch" forName="circ1Tx" type="t"/>
          <dgm:constr fact="0.29" for="ch" forName="circ1Tx" refType="w" type="w"/>
          <dgm:constr fact="0.235" for="ch" forName="circ1Tx" refType="h" type="h"/>
          <dgm:constr fact="0.5951" for="ch" forName="circ2" refType="w" type="ctrX"/>
          <dgm:constr fact="0.5567" for="ch" forName="circ2" refType="h" type="ctrY"/>
          <dgm:constr fact="0.25" for="ch" forName="circ2" refType="w" type="w"/>
          <dgm:constr fact="0.35" for="ch" forName="circ2" refType="h" type="h"/>
          <dgm:constr fact="0.74" for="ch" forName="circ2Tx" refType="w" type="l"/>
          <dgm:constr fact="0.31" for="ch" forName="circ2Tx" refType="h" type="t"/>
          <dgm:constr fact="0.26" for="ch" forName="circ2Tx" refType="w" type="w"/>
          <dgm:constr fact="0.255" for="ch" forName="circ2Tx" refType="h" type="h"/>
          <dgm:constr fact="0.5588" for="ch" forName="circ3" refType="w" type="ctrX"/>
          <dgm:constr fact="0.7133" for="ch" forName="circ3" refType="h" type="ctrY"/>
          <dgm:constr fact="0.25" for="ch" forName="circ3" refType="w" type="w"/>
          <dgm:constr fact="0.35" for="ch" forName="circ3" refType="h" type="h"/>
          <dgm:constr fact="0.7" for="ch" forName="circ3Tx" refType="w" type="l"/>
          <dgm:constr fact="0.745" for="ch" forName="circ3Tx" refType="h" type="t"/>
          <dgm:constr fact="0.26" for="ch" forName="circ3Tx" refType="w" type="w"/>
          <dgm:constr fact="0.255" for="ch" forName="circ3Tx" refType="h" type="h"/>
          <dgm:constr fact="0.4412" for="ch" forName="circ4" refType="w" type="ctrX"/>
          <dgm:constr fact="0.7133" for="ch" forName="circ4" refType="h" type="ctrY"/>
          <dgm:constr fact="0.25" for="ch" forName="circ4" refType="w" type="w"/>
          <dgm:constr fact="0.35" for="ch" forName="circ4" refType="h" type="h"/>
          <dgm:constr fact="0.04" for="ch" forName="circ4Tx" refType="w" type="l"/>
          <dgm:constr fact="0.745" for="ch" forName="circ4Tx" refType="h" type="t"/>
          <dgm:constr fact="0.26" for="ch" forName="circ4Tx" refType="w" type="w"/>
          <dgm:constr fact="0.255" for="ch" forName="circ4Tx" refType="h" type="h"/>
          <dgm:constr fact="0.4049" for="ch" forName="circ5" refType="w" type="ctrX"/>
          <dgm:constr fact="0.5567" for="ch" forName="circ5" refType="h" type="ctrY"/>
          <dgm:constr fact="0.25" for="ch" forName="circ5" refType="w" type="w"/>
          <dgm:constr fact="0.35" for="ch" forName="circ5" refType="h" type="h"/>
          <dgm:constr for="ch" forName="circ5Tx" type="l"/>
          <dgm:constr fact="0.31" for="ch" forName="circ5Tx" refType="h" type="t"/>
          <dgm:constr fact="0.26" for="ch" forName="circ5Tx" refType="w" type="w"/>
          <dgm:constr fact="0.255" for="ch" forName="circ5Tx" refType="h" type="h"/>
          <dgm:constr for="ch" op="equ" ptType="node" type="primFontSz"/>
        </dgm:constrLst>
      </dgm:if>
      <dgm:if axis="ch" func="cnt" name="Name15" op="equ" ptType="node" val="6">
        <dgm:constrLst>
          <dgm:constr fact="0.5" for="ch" forName="circ1" refType="w" type="ctrX"/>
          <dgm:constr fact="0.3844" for="ch" forName="circ1" refType="h" type="ctrY"/>
          <dgm:constr fact="0.24" for="ch" forName="circ1" refType="w" type="w"/>
          <dgm:constr fact="0.3084" for="ch" forName="circ1" refType="h" type="h"/>
          <dgm:constr fact="0.35" for="ch" forName="circ1Tx" refType="w" type="l"/>
          <dgm:constr for="ch" forName="circ1Tx" type="t"/>
          <dgm:constr fact="0.3" for="ch" forName="circ1Tx" refType="w" type="w"/>
          <dgm:constr fact="0.21" for="ch" forName="circ1Tx" refType="h" type="h"/>
          <dgm:constr fact="0.5779" for="ch" forName="circ2" refType="w" type="ctrX"/>
          <dgm:constr fact="0.4422" for="ch" forName="circ2" refType="h" type="ctrY"/>
          <dgm:constr fact="0.24" for="ch" forName="circ2" refType="w" type="w"/>
          <dgm:constr fact="0.3084" for="ch" forName="circ2" refType="h" type="h"/>
          <dgm:constr fact="0.7157" for="ch" forName="circ2Tx" refType="w" type="l"/>
          <dgm:constr fact="0.2" for="ch" forName="circ2Tx" refType="h" type="t"/>
          <dgm:constr fact="0.2843" for="ch" forName="circ2Tx" refType="w" type="w"/>
          <dgm:constr fact="0.23" for="ch" forName="circ2Tx" refType="h" type="h"/>
          <dgm:constr fact="0.5779" for="ch" forName="circ3" refType="w" type="ctrX"/>
          <dgm:constr fact="0.5578" for="ch" forName="circ3" refType="h" type="ctrY"/>
          <dgm:constr fact="0.24" for="ch" forName="circ3" refType="w" type="w"/>
          <dgm:constr fact="0.3084" for="ch" forName="circ3" refType="h" type="h"/>
          <dgm:constr fact="0.7157" for="ch" forName="circ3Tx" refType="w" type="l"/>
          <dgm:constr fact="0.543" for="ch" forName="circ3Tx" refType="h" type="t"/>
          <dgm:constr fact="0.2843" for="ch" forName="circ3Tx" refType="w" type="w"/>
          <dgm:constr fact="0.257" for="ch" forName="circ3Tx" refType="h" type="h"/>
          <dgm:constr fact="0.5" for="ch" forName="circ4" refType="w" type="ctrX"/>
          <dgm:constr fact="0.6157" for="ch" forName="circ4" refType="h" type="ctrY"/>
          <dgm:constr fact="0.24" for="ch" forName="circ4" refType="w" type="w"/>
          <dgm:constr fact="0.3084" for="ch" forName="circ4" refType="h" type="h"/>
          <dgm:constr fact="0.35" for="ch" forName="circ4Tx" refType="w" type="l"/>
          <dgm:constr fact="0.79" for="ch" forName="circ4Tx" refType="h" type="t"/>
          <dgm:constr fact="0.3" for="ch" forName="circ4Tx" refType="w" type="w"/>
          <dgm:constr fact="0.21" for="ch" forName="circ4Tx" refType="h" type="h"/>
          <dgm:constr fact="0.4221" for="ch" forName="circ5" refType="w" type="ctrX"/>
          <dgm:constr fact="0.5578" for="ch" forName="circ5" refType="h" type="ctrY"/>
          <dgm:constr fact="0.24" for="ch" forName="circ5" refType="w" type="w"/>
          <dgm:constr fact="0.3084" for="ch" forName="circ5" refType="h" type="h"/>
          <dgm:constr fact="0" for="ch" forName="circ5Tx" refType="w" type="l"/>
          <dgm:constr fact="0.543" for="ch" forName="circ5Tx" refType="h" type="t"/>
          <dgm:constr fact="0.2843" for="ch" forName="circ5Tx" refType="w" type="w"/>
          <dgm:constr fact="0.257" for="ch" forName="circ5Tx" refType="h" type="h"/>
          <dgm:constr fact="0.4221" for="ch" forName="circ6" refType="w" type="ctrX"/>
          <dgm:constr fact="0.4422" for="ch" forName="circ6" refType="h" type="ctrY"/>
          <dgm:constr fact="0.24" for="ch" forName="circ6" refType="w" type="w"/>
          <dgm:constr fact="0.3084" for="ch" forName="circ6" refType="h" type="h"/>
          <dgm:constr fact="0" for="ch" forName="circ6Tx" refType="w" type="l"/>
          <dgm:constr fact="0.2" for="ch" forName="circ6Tx" refType="h" type="t"/>
          <dgm:constr fact="0.2843" for="ch" forName="circ6Tx" refType="w" type="w"/>
          <dgm:constr fact="0.257" for="ch" forName="circ6Tx" refType="h" type="h"/>
          <dgm:constr for="ch" op="equ" ptType="node" type="primFontSz"/>
        </dgm:constrLst>
      </dgm:if>
      <dgm:else name="Name16">
        <dgm:constrLst>
          <dgm:constr fact="0.5" for="ch" forName="circ1" refType="w" type="ctrX"/>
          <dgm:constr fact="0.4177" for="ch" forName="circ1" refType="h" type="ctrY"/>
          <dgm:constr fact="0.24" for="ch" forName="circ1" refType="w" type="w"/>
          <dgm:constr fact="0.3262" for="ch" forName="circ1" refType="h" type="h"/>
          <dgm:constr fact="0.3625" for="ch" forName="circ1Tx" refType="w" type="l"/>
          <dgm:constr for="ch" forName="circ1Tx" type="t"/>
          <dgm:constr fact="0.275" for="ch" forName="circ1Tx" refType="w" type="w"/>
          <dgm:constr fact="0.2" for="ch" forName="circ1Tx" refType="h" type="h"/>
          <dgm:constr fact="0.5704" for="ch" forName="circ2" refType="w" type="ctrX"/>
          <dgm:constr fact="0.4637" for="ch" forName="circ2" refType="h" type="ctrY"/>
          <dgm:constr fact="0.24" for="ch" forName="circ2" refType="w" type="w"/>
          <dgm:constr fact="0.3262" for="ch" forName="circ2" refType="h" type="h"/>
          <dgm:constr fact="0.72" for="ch" forName="circ2Tx" refType="w" type="l"/>
          <dgm:constr fact="0.19" for="ch" forName="circ2Tx" refType="h" type="t"/>
          <dgm:constr fact="0.26" for="ch" forName="circ2Tx" refType="w" type="w"/>
          <dgm:constr fact="0.22" for="ch" forName="circ2Tx" refType="h" type="h"/>
          <dgm:constr fact="0.5877" for="ch" forName="circ3" refType="w" type="ctrX"/>
          <dgm:constr fact="0.5672" for="ch" forName="circ3" refType="h" type="ctrY"/>
          <dgm:constr fact="0.24" for="ch" forName="circ3" refType="w" type="w"/>
          <dgm:constr fact="0.3262" for="ch" forName="circ3" refType="h" type="h"/>
          <dgm:constr fact="0.745" for="ch" forName="circ3Tx" refType="w" type="l"/>
          <dgm:constr fact="0.47" for="ch" forName="circ3Tx" refType="h" type="t"/>
          <dgm:constr fact="0.255" for="ch" forName="circ3Tx" refType="w" type="w"/>
          <dgm:constr fact="0.235" for="ch" forName="circ3Tx" refType="h" type="h"/>
          <dgm:constr fact="0.539" for="ch" forName="circ4" refType="w" type="ctrX"/>
          <dgm:constr fact="0.6502" for="ch" forName="circ4" refType="h" type="ctrY"/>
          <dgm:constr fact="0.24" for="ch" forName="circ4" refType="w" type="w"/>
          <dgm:constr fact="0.3262" for="ch" forName="circ4" refType="h" type="h"/>
          <dgm:constr fact="0.635" for="ch" forName="circ4Tx" refType="w" type="l"/>
          <dgm:constr fact="0.785" for="ch" forName="circ4Tx" refType="h" type="t"/>
          <dgm:constr fact="0.275" for="ch" forName="circ4Tx" refType="w" type="w"/>
          <dgm:constr fact="0.215" for="ch" forName="circ4Tx" refType="h" type="h"/>
          <dgm:constr fact="0.461" for="ch" forName="circ5" refType="w" type="ctrX"/>
          <dgm:constr fact="0.6502" for="ch" forName="circ5" refType="h" type="ctrY"/>
          <dgm:constr fact="0.24" for="ch" forName="circ5" refType="w" type="w"/>
          <dgm:constr fact="0.3262" for="ch" forName="circ5" refType="h" type="h"/>
          <dgm:constr fact="0.09" for="ch" forName="circ5Tx" refType="w" type="l"/>
          <dgm:constr fact="0.785" for="ch" forName="circ5Tx" refType="h" type="t"/>
          <dgm:constr fact="0.275" for="ch" forName="circ5Tx" refType="w" type="w"/>
          <dgm:constr fact="0.215" for="ch" forName="circ5Tx" refType="h" type="h"/>
          <dgm:constr fact="0.4123" for="ch" forName="circ6" refType="w" type="ctrX"/>
          <dgm:constr fact="0.5672" for="ch" forName="circ6" refType="h" type="ctrY"/>
          <dgm:constr fact="0.24" for="ch" forName="circ6" refType="w" type="w"/>
          <dgm:constr fact="0.3262" for="ch" forName="circ6" refType="h" type="h"/>
          <dgm:constr for="ch" forName="circ6Tx" type="l"/>
          <dgm:constr fact="0.47" for="ch" forName="circ6Tx" refType="h" type="t"/>
          <dgm:constr fact="0.255" for="ch" forName="circ6Tx" refType="w" type="w"/>
          <dgm:constr fact="0.235" for="ch" forName="circ6Tx" refType="h" type="h"/>
          <dgm:constr fact="0.4296" for="ch" forName="circ7" refType="w" type="ctrX"/>
          <dgm:constr fact="0.4637" for="ch" forName="circ7" refType="h" type="ctrY"/>
          <dgm:constr fact="0.24" for="ch" forName="circ7" refType="w" type="w"/>
          <dgm:constr fact="0.3262" for="ch" forName="circ7" refType="h" type="h"/>
          <dgm:constr fact="0.02" for="ch" forName="circ7Tx" refType="w" type="l"/>
          <dgm:constr fact="0.19" for="ch" forName="circ7Tx" refType="h" type="t"/>
          <dgm:constr fact="0.26" for="ch" forName="circ7Tx" refType="w" type="w"/>
          <dgm:constr fact="0.22" for="ch" forName="circ7Tx" refType="h" type="h"/>
          <dgm:constr for="ch" op="equ" ptType="node" type="primFontSz"/>
        </dgm:constrLst>
      </dgm:else>
    </dgm:choose>
    <dgm:ruleLst/>
    <dgm:forEach axis="ch" cnt="1" name="Name17" ptType="node">
      <dgm:choose name="Name18">
        <dgm:if axis="root ch" func="cnt" name="Name19" op="equ" ptType="all node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r:blip="" type="ellipse">
              <dgm:adjLst/>
            </dgm:shape>
            <dgm:choose name="Name20">
              <dgm:if arg="dir" func="var" name="Name21" op="equ" val="norm">
                <dgm:choose name="Name22">
                  <dgm:if axis="root ch" func="cnt" name="Name23" op="lte" ptType="all nod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axis="root ch" func="cnt" name="Name27" op="equ" ptType="all node" val="2">
                    <dgm:presOf axis="root ch desOrSelf" cnt="1 1 0" ptType="all node node" st="1 2 1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fact="NaN" max="NaN" type="primFontSz" val="5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r:blip="" type="ellipse">
              <dgm:adjLst/>
            </dgm:shape>
            <dgm:choose name="Name30">
              <dgm:if arg="dir" func="var" name="Name31" op="equ" val="norm">
                <dgm:choose name="Name32">
                  <dgm:if axis="root ch" func="cnt" name="Name33" op="lte" ptType="all nod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axis="root ch" func="cnt" name="Name37" op="equ" ptType="all node" val="2">
                    <dgm:presOf axis="root ch desOrSelf" cnt="1 1 0" ptType="all node node" st="1 2 1"/>
                  </dgm:if>
                  <dgm:else name="Name38">
                    <dgm:choose name="Name39">
                      <dgm:if axis="root ch" func="cnt" name="Name40" op="lte" ptType="all nod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alg type="tx">
              <dgm:param type="txAnchorHorzCh" val="ctr"/>
              <dgm:param type="txAnchorVertCh" val="mid"/>
            </dgm:alg>
            <dgm:shape xmlns:r="http://schemas.openxmlformats.org/officeDocument/2006/relationships" hideGeom="1" r:blip="" type="rect">
              <dgm:adjLst/>
            </dgm:shape>
            <dgm:varLst>
              <dgm:chMax val="0"/>
              <dgm:chPref val="0"/>
              <dgm:bulletEnabled val="1"/>
            </dgm:varLst>
            <dgm:choose name="Name42">
              <dgm:if arg="dir" func="var" name="Name43" op="equ" val="norm">
                <dgm:presOf axis="desOrSelf" ptType="node"/>
              </dgm:if>
              <dgm:else name="Name44">
                <dgm:choose name="Name45">
                  <dgm:if axis="root ch" func="cnt" name="Name46" op="equ" ptType="all node" val="2">
                    <dgm:presOf axis="root ch desOrSelf" cnt="1 1 0" ptType="all node node" st="1 2 1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fact="NaN" max="NaN" type="primFontSz" val="5"/>
            </dgm:ruleLst>
          </dgm:layoutNode>
        </dgm:else>
      </dgm:choose>
    </dgm:forEach>
    <dgm:forEach axis="ch" cnt="1" name="Name48" ptType="node" st="2">
      <dgm:layoutNode name="circ2" styleLbl="vennNode1">
        <dgm:alg type="sp"/>
        <dgm:shape xmlns:r="http://schemas.openxmlformats.org/officeDocument/2006/relationships" r:blip="" type="ellipse">
          <dgm:adjLst/>
        </dgm:shape>
        <dgm:choose name="Name49">
          <dgm:if arg="dir" func="var" name="Name50" op="equ" val="norm">
            <dgm:choose name="Name51">
              <dgm:if axis="root ch" func="cnt" name="Name52" op="lte" ptType="all nod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axis="root ch" func="cnt" name="Name56" op="equ" ptType="all node" val="2">
                <dgm:presOf axis="root ch desOrSelf" cnt="1 1 0" ptType="all node node" st="1 1 1"/>
              </dgm:if>
              <dgm:if axis="root ch" func="cnt" name="Name57" op="equ" ptType="all node" val="3">
                <dgm:presOf axis="root ch desOrSelf" cnt="1 1 0" ptType="all node node" st="1 3 1"/>
              </dgm:if>
              <dgm:if axis="root ch" func="cnt" name="Name58" op="equ" ptType="all node" val="4">
                <dgm:presOf axis="root ch desOrSelf" cnt="1 1 0" ptType="all node node" st="1 4 1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alg type="tx">
          <dgm:param type="txAnchorHorzCh" val="ctr"/>
          <dgm:param type="txAnchorVertCh" val="mid"/>
        </dgm:alg>
        <dgm:shape xmlns:r="http://schemas.openxmlformats.org/officeDocument/2006/relationships" hideGeom="1" r:blip="" type="rect">
          <dgm:adjLst/>
        </dgm:shape>
        <dgm:varLst>
          <dgm:chMax val="0"/>
          <dgm:chPref val="0"/>
          <dgm:bulletEnabled val="1"/>
        </dgm:varLst>
        <dgm:choose name="Name60">
          <dgm:if arg="dir" func="var" name="Name61" op="equ" val="norm">
            <dgm:presOf axis="desOrSelf" ptType="node"/>
          </dgm:if>
          <dgm:else name="Name62">
            <dgm:choose name="Name63">
              <dgm:if axis="root ch" func="cnt" name="Name64" op="equ" ptType="all node" val="2">
                <dgm:presOf axis="root ch desOrSelf" cnt="1 1 0" ptType="all node node" st="1 1 1"/>
              </dgm:if>
              <dgm:if axis="root ch" func="cnt" name="Name65" op="equ" ptType="all node" val="3">
                <dgm:presOf axis="root ch desOrSelf" cnt="1 1 0" ptType="all node node" st="1 3 1"/>
              </dgm:if>
              <dgm:if axis="root ch" func="cnt" name="Name66" op="equ" ptType="all node" val="4">
                <dgm:presOf axis="root ch desOrSelf" cnt="1 1 0" ptType="all node node" st="1 4 1"/>
              </dgm:if>
              <dgm:if axis="root ch" func="cnt" name="Name67" op="equ" ptType="all node" val="5">
                <dgm:presOf axis="root ch desOrSelf" cnt="1 1 0" ptType="all node node" st="1 5 1"/>
              </dgm:if>
              <dgm:if axis="root ch" func="cnt" name="Name68" op="equ" ptType="all node" val="6">
                <dgm:presOf axis="root ch desOrSelf" cnt="1 1 0" ptType="all node node" st="1 6 1"/>
              </dgm:if>
              <dgm:else name="Name69">
                <dgm:presOf axis="root ch desOrSelf" cnt="1 1 0" ptType="all node node" st="1 7 1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fact="NaN" max="NaN" type="primFontSz" val="5"/>
        </dgm:ruleLst>
      </dgm:layoutNode>
    </dgm:forEach>
    <dgm:forEach axis="ch" cnt="1" name="Name70" ptType="node" st="3">
      <dgm:layoutNode name="circ3" styleLbl="vennNode1">
        <dgm:alg type="sp"/>
        <dgm:shape xmlns:r="http://schemas.openxmlformats.org/officeDocument/2006/relationships" r:blip="" type="ellipse">
          <dgm:adjLst/>
        </dgm:shape>
        <dgm:choose name="Name71">
          <dgm:if arg="dir" func="var" name="Name72" op="equ" val="norm">
            <dgm:choose name="Name73">
              <dgm:if axis="root ch" func="cnt" name="Name74" op="lte" ptType="all nod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axis="root ch" func="cnt" name="Name78" op="equ" ptType="all node" val="3">
                <dgm:presOf axis="root ch desOrSelf" cnt="1 1 0" ptType="all node node" st="1 2 1"/>
              </dgm:if>
              <dgm:if axis="root ch" func="cnt" name="Name79" op="equ" ptType="all node" val="4">
                <dgm:presOf axis="root ch desOrSelf" cnt="1 1 0" ptType="all node node" st="1 3 1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alg type="tx">
          <dgm:param type="txAnchorHorzCh" val="ctr"/>
          <dgm:param type="txAnchorVertCh" val="mid"/>
        </dgm:alg>
        <dgm:shape xmlns:r="http://schemas.openxmlformats.org/officeDocument/2006/relationships" hideGeom="1" r:blip="" type="rect">
          <dgm:adjLst/>
        </dgm:shape>
        <dgm:varLst>
          <dgm:chMax val="0"/>
          <dgm:chPref val="0"/>
          <dgm:bulletEnabled val="1"/>
        </dgm:varLst>
        <dgm:choose name="Name81">
          <dgm:if arg="dir" func="var" name="Name82" op="equ" val="norm">
            <dgm:presOf axis="desOrSelf" ptType="node"/>
          </dgm:if>
          <dgm:else name="Name83">
            <dgm:choose name="Name84">
              <dgm:if axis="root ch" func="cnt" name="Name85" op="equ" ptType="all node" val="3">
                <dgm:presOf axis="root ch desOrSelf" cnt="1 1 0" ptType="all node node" st="1 2 1"/>
              </dgm:if>
              <dgm:if axis="root ch" func="cnt" name="Name86" op="equ" ptType="all node" val="4">
                <dgm:presOf axis="root ch desOrSelf" cnt="1 1 0" ptType="all node node" st="1 3 1"/>
              </dgm:if>
              <dgm:if axis="root ch" func="cnt" name="Name87" op="equ" ptType="all node" val="5">
                <dgm:presOf axis="root ch desOrSelf" cnt="1 1 0" ptType="all node node" st="1 4 1"/>
              </dgm:if>
              <dgm:if axis="root ch" func="cnt" name="Name88" op="equ" ptType="all node" val="6">
                <dgm:presOf axis="root ch desOrSelf" cnt="1 1 0" ptType="all node node" st="1 5 1"/>
              </dgm:if>
              <dgm:else name="Name89">
                <dgm:presOf axis="root ch desOrSelf" cnt="1 1 0" ptType="all node node" st="1 6 1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fact="NaN" max="NaN" type="primFontSz" val="5"/>
        </dgm:ruleLst>
      </dgm:layoutNode>
    </dgm:forEach>
    <dgm:forEach axis="ch" cnt="1" name="Name90" ptType="node" st="4">
      <dgm:layoutNode name="circ4" styleLbl="vennNode1">
        <dgm:alg type="sp"/>
        <dgm:shape xmlns:r="http://schemas.openxmlformats.org/officeDocument/2006/relationships" r:blip="" type="ellipse">
          <dgm:adjLst/>
        </dgm:shape>
        <dgm:choose name="Name91">
          <dgm:if arg="dir" func="var" name="Name92" op="equ" val="norm">
            <dgm:choose name="Name93">
              <dgm:if axis="root ch" func="cnt" name="Name94" op="lte" ptType="all nod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axis="root ch" func="cnt" name="Name98" op="equ" ptType="all node" val="4">
                <dgm:presOf axis="root ch desOrSelf" cnt="1 1 0" ptType="all node node" st="1 2 1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alg type="tx">
          <dgm:param type="txAnchorHorzCh" val="ctr"/>
          <dgm:param type="txAnchorVertCh" val="mid"/>
        </dgm:alg>
        <dgm:shape xmlns:r="http://schemas.openxmlformats.org/officeDocument/2006/relationships" hideGeom="1" r:blip="" type="rect">
          <dgm:adjLst/>
        </dgm:shape>
        <dgm:varLst>
          <dgm:chMax val="0"/>
          <dgm:chPref val="0"/>
          <dgm:bulletEnabled val="1"/>
        </dgm:varLst>
        <dgm:choose name="Name100">
          <dgm:if arg="dir" func="var" name="Name101" op="equ" val="norm">
            <dgm:presOf axis="desOrSelf" ptType="node"/>
          </dgm:if>
          <dgm:else name="Name102">
            <dgm:choose name="Name103">
              <dgm:if axis="root ch" func="cnt" name="Name104" op="equ" ptType="all node" val="4">
                <dgm:presOf axis="root ch desOrSelf" cnt="1 1 0" ptType="all node node" st="1 2 1"/>
              </dgm:if>
              <dgm:if axis="root ch" func="cnt" name="Name105" op="equ" ptType="all node" val="5">
                <dgm:presOf axis="root ch desOrSelf" cnt="1 1 0" ptType="all node node" st="1 3 1"/>
              </dgm:if>
              <dgm:if axis="root ch" func="cnt" name="Name106" op="equ" ptType="all node" val="6">
                <dgm:presOf axis="root ch desOrSelf" cnt="1 1 0" ptType="all node node" st="1 4 1"/>
              </dgm:if>
              <dgm:else name="Name107">
                <dgm:presOf axis="root ch desOrSelf" cnt="1 1 0" ptType="all node node" st="1 5 1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fact="NaN" max="NaN" type="primFontSz" val="5"/>
        </dgm:ruleLst>
      </dgm:layoutNode>
    </dgm:forEach>
    <dgm:forEach axis="ch" cnt="1" name="Name108" ptType="node" st="5">
      <dgm:layoutNode name="circ5" styleLbl="vennNode1">
        <dgm:alg type="sp"/>
        <dgm:shape xmlns:r="http://schemas.openxmlformats.org/officeDocument/2006/relationships" r:blip="" type="ellipse">
          <dgm:adjLst/>
        </dgm:shape>
        <dgm:presOf/>
        <dgm:constrLst/>
        <dgm:ruleLst/>
      </dgm:layoutNode>
      <dgm:layoutNode name="circ5Tx" styleLbl="revTx">
        <dgm:alg type="tx">
          <dgm:param type="txAnchorHorzCh" val="ctr"/>
          <dgm:param type="txAnchorVertCh" val="mid"/>
        </dgm:alg>
        <dgm:shape xmlns:r="http://schemas.openxmlformats.org/officeDocument/2006/relationships" hideGeom="1" r:blip="" type="rect">
          <dgm:adjLst/>
        </dgm:shape>
        <dgm:varLst>
          <dgm:chMax val="0"/>
          <dgm:chPref val="0"/>
          <dgm:bulletEnabled val="1"/>
        </dgm:varLst>
        <dgm:choose name="Name109">
          <dgm:if arg="dir" func="var" name="Name110" op="equ" val="norm">
            <dgm:presOf axis="desOrSelf" ptType="node"/>
          </dgm:if>
          <dgm:else name="Name111">
            <dgm:choose name="Name112">
              <dgm:if axis="root ch" func="cnt" name="Name113" op="equ" ptType="all node" val="5">
                <dgm:presOf axis="root ch desOrSelf" cnt="1 1 0" ptType="all node node" st="1 2 1"/>
              </dgm:if>
              <dgm:if axis="root ch" func="cnt" name="Name114" op="equ" ptType="all node" val="6">
                <dgm:presOf axis="root ch desOrSelf" cnt="1 1 0" ptType="all node node" st="1 3 1"/>
              </dgm:if>
              <dgm:else name="Name115">
                <dgm:presOf axis="root ch desOrSelf" cnt="1 1 0" ptType="all node node" st="1 4 1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fact="NaN" max="NaN" type="primFontSz" val="5"/>
        </dgm:ruleLst>
      </dgm:layoutNode>
    </dgm:forEach>
    <dgm:forEach axis="ch" cnt="1" name="Name116" ptType="node" st="6">
      <dgm:layoutNode name="circ6" styleLbl="vennNode1">
        <dgm:alg type="sp"/>
        <dgm:shape xmlns:r="http://schemas.openxmlformats.org/officeDocument/2006/relationships" r:blip="" type="ellipse">
          <dgm:adjLst/>
        </dgm:shape>
        <dgm:presOf/>
        <dgm:constrLst/>
        <dgm:ruleLst/>
      </dgm:layoutNode>
      <dgm:layoutNode name="circ6Tx" styleLbl="revTx">
        <dgm:alg type="tx">
          <dgm:param type="txAnchorHorzCh" val="ctr"/>
          <dgm:param type="txAnchorVertCh" val="mid"/>
        </dgm:alg>
        <dgm:shape xmlns:r="http://schemas.openxmlformats.org/officeDocument/2006/relationships" hideGeom="1" r:blip="" type="rect">
          <dgm:adjLst/>
        </dgm:shape>
        <dgm:varLst>
          <dgm:chMax val="0"/>
          <dgm:chPref val="0"/>
          <dgm:bulletEnabled val="1"/>
        </dgm:varLst>
        <dgm:choose name="Name117">
          <dgm:if arg="dir" func="var" name="Name118" op="equ" val="norm">
            <dgm:presOf axis="desOrSelf" ptType="node"/>
          </dgm:if>
          <dgm:else name="Name119">
            <dgm:choose name="Name120">
              <dgm:if axis="root ch" func="cnt" name="Name121" op="equ" ptType="all node" val="6">
                <dgm:presOf axis="root ch desOrSelf" cnt="1 1 0" ptType="all node node" st="1 2 1"/>
              </dgm:if>
              <dgm:else name="Name122">
                <dgm:presOf axis="root ch desOrSelf" cnt="1 1 0" ptType="all node node" st="1 3 1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fact="NaN" max="NaN" type="primFontSz" val="5"/>
        </dgm:ruleLst>
      </dgm:layoutNode>
    </dgm:forEach>
    <dgm:forEach axis="ch" cnt="1" name="Name123" ptType="node" st="7">
      <dgm:layoutNode name="circ7" styleLbl="vennNode1">
        <dgm:alg type="sp"/>
        <dgm:shape xmlns:r="http://schemas.openxmlformats.org/officeDocument/2006/relationships" r:blip="" type="ellipse">
          <dgm:adjLst/>
        </dgm:shape>
        <dgm:presOf/>
        <dgm:constrLst/>
        <dgm:ruleLst/>
      </dgm:layoutNode>
      <dgm:layoutNode name="circ7Tx" styleLbl="revTx">
        <dgm:alg type="tx">
          <dgm:param type="txAnchorHorzCh" val="ctr"/>
          <dgm:param type="txAnchorVertCh" val="mid"/>
        </dgm:alg>
        <dgm:shape xmlns:r="http://schemas.openxmlformats.org/officeDocument/2006/relationships" hideGeom="1" r:blip="" type="rect">
          <dgm:adjLst/>
        </dgm:shape>
        <dgm:varLst>
          <dgm:chMax val="0"/>
          <dgm:chPref val="0"/>
          <dgm:bulletEnabled val="1"/>
        </dgm:varLst>
        <dgm:choose name="Name124">
          <dgm:if arg="dir" func="var" name="Name125" op="equ" val="norm">
            <dgm:presOf axis="desOrSelf" ptType="node"/>
          </dgm:if>
          <dgm:else name="Name126">
            <dgm:presOf axis="root ch desOrSelf" cnt="1 1 0" ptType="all node node" st="1 2 1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fact="NaN" max="NaN" type="primFontSz" val="5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pri="22000" type="process"/>
    <dgm:cat pri="17000" type="list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destId="1" destOrd="0" modelId="4" srcId="0" srcOrd="0"/>
        <dgm:cxn destId="2" destOrd="0" modelId="5" srcId="0" srcOrd="1"/>
        <dgm:cxn destId="11" destOrd="0" modelId="13" srcId="1" srcOrd="0"/>
        <dgm:cxn destId="12" destOrd="0" modelId="14" srcId="1" srcOrd="0"/>
        <dgm:cxn destId="21" destOrd="0" modelId="23" srcId="2" srcOrd="0"/>
        <dgm:cxn destId="22" destOrd="0" modelId="24" srcId="2" src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destId="1" destOrd="0" modelId="3" srcId="0" srcOrd="0"/>
        <dgm:cxn destId="2" destOrd="0" modelId="4" srcId="0" srcOrd="1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destId="1" destOrd="0" modelId="5" srcId="0" srcOrd="0"/>
        <dgm:cxn destId="2" destOrd="0" modelId="6" srcId="0" srcOrd="1"/>
        <dgm:cxn destId="3" destOrd="0" modelId="7" srcId="0" srcOrd="2"/>
        <dgm:cxn destId="4" destOrd="0" modelId="8" srcId="0" srcOrd="3"/>
      </dgm:cxnLst>
      <dgm:bg/>
      <dgm:whole/>
    </dgm:dataModel>
  </dgm:clrData>
  <dgm:layoutNode name="Name0">
    <dgm:alg type="lin">
      <dgm:param type="linDir" val="fromT"/>
    </dgm:alg>
    <dgm:shape xmlns:r="http://schemas.openxmlformats.org/officeDocument/2006/relationships" r:blip="">
      <dgm:adjLst/>
    </dgm:shape>
    <dgm:varLst>
      <dgm:dir/>
      <dgm:animLvl val="lvl"/>
      <dgm:resizeHandles/>
    </dgm:varLst>
    <dgm:presOf/>
    <dgm:constrLst>
      <dgm:constr for="ch" forName="linNode" refType="w" type="w"/>
      <dgm:constr for="ch" forName="linNode" refType="h" type="h"/>
      <dgm:constr fact="0.1" for="ch" forName="spacing" refFor="ch" refForName="linNode" refType="h" type="h"/>
      <dgm:constr for="des" forName="parentShp" op="equ" type="primFontSz" val="65"/>
      <dgm:constr for="des" forName="childShp" op="equ" type="primFontSz" val="65"/>
    </dgm:constrLst>
    <dgm:ruleLst/>
    <dgm:forEach axis="ch" name="Name1" ptType="node">
      <dgm:layoutNode name="linNode">
        <dgm:shape xmlns:r="http://schemas.openxmlformats.org/officeDocument/2006/relationships" r:blip="">
          <dgm:adjLst/>
        </dgm:shape>
        <dgm:layoutNode name="parentShp" styleLbl="node1">
          <dgm:alg type="tx"/>
          <dgm:shape xmlns:r="http://schemas.openxmlformats.org/officeDocument/2006/relationships" r:blip="" type="roundRect">
            <dgm:adjLst/>
          </dgm:shape>
          <dgm:varLst>
            <dgm:bulletEnabled val="1"/>
          </dgm:varLst>
          <dgm:presOf axis="self" ptType="node"/>
          <dgm:constrLst>
            <dgm:constr fact="0.15" refType="primFontSz" type="tMarg"/>
            <dgm:constr fact="0.15" refType="primFontSz" type="bMarg"/>
            <dgm:constr fact="0.3" refType="primFontSz" type="lMarg"/>
            <dgm:constr fact="0.3" refType="primFontSz" type="rMarg"/>
          </dgm:constrLst>
          <dgm:ruleLst>
            <dgm:rule fact="NaN" max="NaN" type="primFontSz" val="5"/>
          </dgm:ruleLst>
        </dgm:layoutNode>
        <dgm:layoutNode name="childShp" styleLbl="bgAccFollowNode1">
          <dgm:alg type="tx">
            <dgm:param type="stBulletLvl" val="1"/>
          </dgm:alg>
          <dgm:varLst>
            <dgm:bulletEnabled val="1"/>
          </dgm:varLst>
          <dgm:choose name="Name8">
            <dgm:if arg="dir" func="var" name="Name9" op="equ" val="norm">
              <dgm:shape xmlns:r="http://schemas.openxmlformats.org/officeDocument/2006/relationships" r:blip="" type="rightArrow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:blip="" rot="180" type="rightArrow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refType="primFontSz" type="secFontSz"/>
            <dgm:constr fact="0.05" refType="primFontSz" type="tMarg"/>
            <dgm:constr fact="0.05" refType="primFontSz" type="bMarg"/>
            <dgm:constr fact="0.05" refType="primFontSz" type="lMarg"/>
            <dgm:constr fact="0.05" refType="primFontSz" type="rMarg"/>
          </dgm:constrLst>
          <dgm:ruleLst>
            <dgm:rule fact="NaN" max="NaN" type="primFontSz" val="5"/>
          </dgm:ruleLst>
        </dgm:layoutNode>
        <dgm:choose name="Name2">
          <dgm:if arg="dir" func="var" name="Name3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presOf/>
        <dgm:choose name="Name5">
          <dgm:if arg="dir" func="var" name="Name6" op="equ" val="norm">
            <dgm:constrLst>
              <dgm:constr fact="0.4" for="ch" forName="parentShp" refType="w" type="w"/>
              <dgm:constr for="ch" forName="parentShp" refType="h" type="h"/>
              <dgm:constr fact="0.6" for="ch" forName="childShp" refType="w" type="w"/>
              <dgm:constr for="ch" forName="childShp" refFor="ch" refForName="parentShp" refType="h" type="h"/>
            </dgm:constrLst>
          </dgm:if>
          <dgm:else name="Name7">
            <dgm:constrLst>
              <dgm:constr fact="0.4" for="ch" forName="parentShp" refType="w" type="w"/>
              <dgm:constr for="ch" forName="parentShp" refType="h" type="h"/>
              <dgm:constr fact="0.6" for="ch" forName="childShp" refType="w" type="w"/>
              <dgm:constr for="ch" forName="childShp" refFor="ch" refForName="parentShp" refType="h" type="h"/>
            </dgm:constrLst>
          </dgm:else>
        </dgm:choose>
        <dgm:ruleLst/>
      </dgm:layoutNode>
      <dgm:forEach axis="followSib" cnt="1" name="Name11" ptType="sibTrans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pri="22000" type="process"/>
    <dgm:cat pri="17000" type="list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destId="1" destOrd="0" modelId="4" srcId="0" srcOrd="0"/>
        <dgm:cxn destId="2" destOrd="0" modelId="5" srcId="0" srcOrd="1"/>
        <dgm:cxn destId="11" destOrd="0" modelId="13" srcId="1" srcOrd="0"/>
        <dgm:cxn destId="12" destOrd="0" modelId="14" srcId="1" srcOrd="0"/>
        <dgm:cxn destId="21" destOrd="0" modelId="23" srcId="2" srcOrd="0"/>
        <dgm:cxn destId="22" destOrd="0" modelId="24" srcId="2" src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destId="1" destOrd="0" modelId="3" srcId="0" srcOrd="0"/>
        <dgm:cxn destId="2" destOrd="0" modelId="4" srcId="0" srcOrd="1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destId="1" destOrd="0" modelId="5" srcId="0" srcOrd="0"/>
        <dgm:cxn destId="2" destOrd="0" modelId="6" srcId="0" srcOrd="1"/>
        <dgm:cxn destId="3" destOrd="0" modelId="7" srcId="0" srcOrd="2"/>
        <dgm:cxn destId="4" destOrd="0" modelId="8" srcId="0" srcOrd="3"/>
      </dgm:cxnLst>
      <dgm:bg/>
      <dgm:whole/>
    </dgm:dataModel>
  </dgm:clrData>
  <dgm:layoutNode name="Name0">
    <dgm:alg type="lin">
      <dgm:param type="linDir" val="fromT"/>
    </dgm:alg>
    <dgm:shape xmlns:r="http://schemas.openxmlformats.org/officeDocument/2006/relationships" r:blip="">
      <dgm:adjLst/>
    </dgm:shape>
    <dgm:varLst>
      <dgm:dir/>
      <dgm:animLvl val="lvl"/>
      <dgm:resizeHandles/>
    </dgm:varLst>
    <dgm:presOf/>
    <dgm:constrLst>
      <dgm:constr for="ch" forName="linNode" refType="w" type="w"/>
      <dgm:constr for="ch" forName="linNode" refType="h" type="h"/>
      <dgm:constr fact="0.1" for="ch" forName="spacing" refFor="ch" refForName="linNode" refType="h" type="h"/>
      <dgm:constr for="des" forName="parentShp" op="equ" type="primFontSz" val="65"/>
      <dgm:constr for="des" forName="childShp" op="equ" type="primFontSz" val="65"/>
    </dgm:constrLst>
    <dgm:ruleLst/>
    <dgm:forEach axis="ch" name="Name1" ptType="node">
      <dgm:layoutNode name="linNode">
        <dgm:shape xmlns:r="http://schemas.openxmlformats.org/officeDocument/2006/relationships" r:blip="">
          <dgm:adjLst/>
        </dgm:shape>
        <dgm:layoutNode name="parentShp" styleLbl="node1">
          <dgm:alg type="tx"/>
          <dgm:shape xmlns:r="http://schemas.openxmlformats.org/officeDocument/2006/relationships" r:blip="" type="roundRect">
            <dgm:adjLst/>
          </dgm:shape>
          <dgm:varLst>
            <dgm:bulletEnabled val="1"/>
          </dgm:varLst>
          <dgm:presOf axis="self" ptType="node"/>
          <dgm:constrLst>
            <dgm:constr fact="0.15" refType="primFontSz" type="tMarg"/>
            <dgm:constr fact="0.15" refType="primFontSz" type="bMarg"/>
            <dgm:constr fact="0.3" refType="primFontSz" type="lMarg"/>
            <dgm:constr fact="0.3" refType="primFontSz" type="rMarg"/>
          </dgm:constrLst>
          <dgm:ruleLst>
            <dgm:rule fact="NaN" max="NaN" type="primFontSz" val="5"/>
          </dgm:ruleLst>
        </dgm:layoutNode>
        <dgm:layoutNode name="childShp" styleLbl="bgAccFollowNode1">
          <dgm:alg type="tx">
            <dgm:param type="stBulletLvl" val="1"/>
          </dgm:alg>
          <dgm:varLst>
            <dgm:bulletEnabled val="1"/>
          </dgm:varLst>
          <dgm:choose name="Name8">
            <dgm:if arg="dir" func="var" name="Name9" op="equ" val="norm">
              <dgm:shape xmlns:r="http://schemas.openxmlformats.org/officeDocument/2006/relationships" r:blip="" type="rightArrow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:blip="" rot="180" type="rightArrow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refType="primFontSz" type="secFontSz"/>
            <dgm:constr fact="0.05" refType="primFontSz" type="tMarg"/>
            <dgm:constr fact="0.05" refType="primFontSz" type="bMarg"/>
            <dgm:constr fact="0.05" refType="primFontSz" type="lMarg"/>
            <dgm:constr fact="0.05" refType="primFontSz" type="rMarg"/>
          </dgm:constrLst>
          <dgm:ruleLst>
            <dgm:rule fact="NaN" max="NaN" type="primFontSz" val="5"/>
          </dgm:ruleLst>
        </dgm:layoutNode>
        <dgm:choose name="Name2">
          <dgm:if arg="dir" func="var" name="Name3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presOf/>
        <dgm:choose name="Name5">
          <dgm:if arg="dir" func="var" name="Name6" op="equ" val="norm">
            <dgm:constrLst>
              <dgm:constr fact="0.4" for="ch" forName="parentShp" refType="w" type="w"/>
              <dgm:constr for="ch" forName="parentShp" refType="h" type="h"/>
              <dgm:constr fact="0.6" for="ch" forName="childShp" refType="w" type="w"/>
              <dgm:constr for="ch" forName="childShp" refFor="ch" refForName="parentShp" refType="h" type="h"/>
            </dgm:constrLst>
          </dgm:if>
          <dgm:else name="Name7">
            <dgm:constrLst>
              <dgm:constr fact="0.4" for="ch" forName="parentShp" refType="w" type="w"/>
              <dgm:constr for="ch" forName="parentShp" refType="h" type="h"/>
              <dgm:constr fact="0.6" for="ch" forName="childShp" refType="w" type="w"/>
              <dgm:constr for="ch" forName="childShp" refFor="ch" refForName="parentShp" refType="h" type="h"/>
            </dgm:constrLst>
          </dgm:else>
        </dgm:choose>
        <dgm:ruleLst/>
      </dgm:layoutNode>
      <dgm:forEach axis="followSib" cnt="1" name="Name11" ptType="sibTrans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pri="4000" type="relationship"/>
    <dgm:cat pri="29000" type="process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destId="1" destOrd="0" modelId="4" srcId="0" srcOrd="0"/>
        <dgm:cxn destId="2" destOrd="0" modelId="5" srcId="0" srcOrd="1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destId="1" destOrd="0" modelId="3" srcId="0" srcOrd="0"/>
        <dgm:cxn destId="2" destOrd="0" modelId="4" srcId="0" srcOrd="1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destId="1" destOrd="0" modelId="3" srcId="0" srcOrd="0"/>
        <dgm:cxn destId="2" destOrd="0" modelId="4" srcId="0" srcOrd="1"/>
      </dgm:cxnLst>
      <dgm:bg/>
      <dgm:whole/>
    </dgm:dataModel>
  </dgm:clrData>
  <dgm:layoutNode name="compositeShape"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varLst>
      <dgm:chMax val="2"/>
      <dgm:dir/>
      <dgm:resizeHandles val="exact"/>
    </dgm:varLst>
    <dgm:presOf/>
    <dgm:constrLst>
      <dgm:constr for="des" op="equ" ptType="node" type="primFontSz"/>
      <dgm:constr fact="2.5" for="ch" forName="ribbon" refFor="ch" refForName="ribbon" refType="h" type="w"/>
      <dgm:constr fact="0.49" for="ch" forName="leftArrowText" refType="h" type="h"/>
      <dgm:constr for="ch" forName="leftArrowText" refFor="ch" refForName="ribbon" refType="ctrY" type="ctrY"/>
      <dgm:constr fact="-0.08" for="ch" forName="leftArrowText" refFor="ch" refForName="ribbon" refType="h" type="ctrYOff"/>
      <dgm:constr fact="0.12" for="ch" forName="leftArrowText" refFor="ch" refForName="ribbon" refType="w" type="l"/>
      <dgm:constr fact="0.45" for="ch" forName="leftArrowText" refFor="ch" refForName="ribbon" refType="w" type="r"/>
      <dgm:constr fact="0.49" for="ch" forName="rightArrowText" refType="h" type="h"/>
      <dgm:constr for="ch" forName="rightArrowText" refFor="ch" refForName="ribbon" refType="ctrY" type="ctrY"/>
      <dgm:constr fact="0.08" for="ch" forName="rightArrowText" refFor="ch" refForName="ribbon" refType="h" type="ctrYOff"/>
      <dgm:constr fact="0.5" for="ch" forName="rightArrowText" refFor="ch" refForName="ribbon" refType="w" type="l"/>
      <dgm:constr fact="0.89" for="ch" forName="rightArrowText" refFor="ch" refForName="ribbon" refType="w" type="r"/>
    </dgm:constrLst>
    <dgm:ruleLst/>
    <dgm:choose name="Name0">
      <dgm:if axis="ch" func="cnt" name="Name1" op="gte" ptType="node" val="1">
        <dgm:layoutNode name="ribbon" styleLbl="node1">
          <dgm:alg type="sp"/>
          <dgm:shape xmlns:r="http://schemas.openxmlformats.org/officeDocument/2006/relationships" r:blip="" type="leftRightRibbon">
            <dgm:adjLst/>
          </dgm:shape>
          <dgm:presOf/>
          <dgm:constrLst/>
          <dgm:ruleLst/>
        </dgm:layoutNode>
        <dgm:layoutNode name="leftArrowText" styleLbl="node1">
          <dgm:alg type="tx">
            <dgm:param type="txAnchorVertCh" val="mid"/>
          </dgm:alg>
          <dgm:shape xmlns:r="http://schemas.openxmlformats.org/officeDocument/2006/relationships" hideGeom="1" r:blip="" type="rect">
            <dgm:adjLst/>
          </dgm:shape>
          <dgm:varLst>
            <dgm:chMax val="0"/>
            <dgm:bulletEnabled val="1"/>
          </dgm:varLst>
          <dgm:choose name="Name2">
            <dgm:if arg="dir" func="var" name="Name3" op="equ" val="norm">
              <dgm:presOf axis="ch desOrSelf" cnt="1 0" ptType="node node" st="1 1"/>
            </dgm:if>
            <dgm:else name="Name4">
              <dgm:presOf axis="ch desOrSelf" cnt="1 0" ptType="node node" st="2 1"/>
            </dgm:else>
          </dgm:choose>
          <dgm:constrLst>
            <dgm:constr type="primFontSz" val="65"/>
            <dgm:constr fact="0.28" refType="primFontSz" type="tMarg"/>
            <dgm:constr type="lMarg"/>
            <dgm:constr fact="0.3" refType="primFontSz" type="bMarg"/>
            <dgm:constr type="rMarg"/>
          </dgm:constrLst>
          <dgm:ruleLst>
            <dgm:rule fact="NaN" max="NaN" type="primFontSz" val="5"/>
          </dgm:ruleLst>
        </dgm:layoutNode>
        <dgm:layoutNode name="rightArrowText" styleLbl="node1">
          <dgm:alg type="tx">
            <dgm:param type="txAnchorVertCh" val="mid"/>
          </dgm:alg>
          <dgm:shape xmlns:r="http://schemas.openxmlformats.org/officeDocument/2006/relationships" hideGeom="1" r:blip="" type="rect">
            <dgm:adjLst/>
          </dgm:shape>
          <dgm:varLst>
            <dgm:chMax val="0"/>
            <dgm:bulletEnabled val="1"/>
          </dgm:varLst>
          <dgm:choose name="Name5">
            <dgm:if arg="dir" func="var" name="Name6" op="equ" val="norm">
              <dgm:presOf axis="ch desOrSelf" cnt="1 0" ptType="node node" st="2 1"/>
            </dgm:if>
            <dgm:else name="Name7">
              <dgm:presOf axis="ch desOrSelf" cnt="1 0" ptType="node node" st="1 1"/>
            </dgm:else>
          </dgm:choose>
          <dgm:constrLst>
            <dgm:constr type="primFontSz" val="65"/>
            <dgm:constr fact="0.28" refType="primFontSz" type="tMarg"/>
            <dgm:constr type="lMarg"/>
            <dgm:constr fact="0.3" refType="primFontSz" type="bMarg"/>
            <dgm:constr type="rMarg"/>
          </dgm:constrLst>
          <dgm:ruleLst>
            <dgm:rule fact="NaN" max="NaN" type="primFontSz" val="5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pri="15000" type="list"/>
    <dgm:cat pri="2000" type="convert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destId="1" destOrd="0" modelId="4" srcId="0" srcOrd="0"/>
        <dgm:cxn destId="2" destOrd="0" modelId="5" srcId="0" srcOrd="1"/>
        <dgm:cxn destId="3" destOrd="0" modelId="6" srcId="0" srcOrd="2"/>
        <dgm:cxn destId="11" destOrd="0" modelId="13" srcId="1" srcOrd="0"/>
        <dgm:cxn destId="12" destOrd="0" modelId="14" srcId="1" srcOrd="1"/>
        <dgm:cxn destId="21" destOrd="0" modelId="23" srcId="2" srcOrd="0"/>
        <dgm:cxn destId="22" destOrd="0" modelId="24" srcId="2" srcOrd="1"/>
        <dgm:cxn destId="31" destOrd="0" modelId="33" srcId="3" srcOrd="0"/>
        <dgm:cxn destId="32" destOrd="0" modelId="34" srcId="3" srcOrd="1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destId="1" destOrd="0" modelId="4" srcId="0" srcOrd="0"/>
        <dgm:cxn destId="2" destOrd="0" modelId="5" srcId="0" srcOrd="1"/>
        <dgm:cxn destId="11" destOrd="0" modelId="13" srcId="1" srcOrd="0"/>
        <dgm:cxn destId="21" destOrd="0" modelId="23" srcId="2" src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destId="1" destOrd="0" modelId="5" srcId="0" srcOrd="0"/>
        <dgm:cxn destId="2" destOrd="0" modelId="6" srcId="0" srcOrd="1"/>
        <dgm:cxn destId="3" destOrd="0" modelId="7" srcId="0" srcOrd="2"/>
        <dgm:cxn destId="4" destOrd="0" modelId="8" srcId="0" srcOrd="3"/>
        <dgm:cxn destId="11" destOrd="0" modelId="13" srcId="1" srcOrd="0"/>
        <dgm:cxn destId="21" destOrd="0" modelId="23" srcId="2" srcOrd="0"/>
        <dgm:cxn destId="31" destOrd="0" modelId="33" srcId="3" srcOrd="0"/>
        <dgm:cxn destId="41" destOrd="0" modelId="43" srcId="4" src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varLst>
      <dgm:dir/>
      <dgm:animLvl val="lvl"/>
      <dgm:resizeHandles val="exact"/>
    </dgm:varLst>
    <dgm:choose name="Name1">
      <dgm:if arg="dir" func="var" name="Name2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presOf/>
    <dgm:constrLst>
      <dgm:constr for="ch" forName="linNode" refType="h" type="h"/>
      <dgm:constr for="ch" forName="linNode" refType="w" type="w"/>
      <dgm:constr fact="0.05" for="ch" forName="sp" refType="h" type="h"/>
      <dgm:constr for="des" forName="parentText" op="equ" type="primFontSz" val="65"/>
      <dgm:constr for="des" forName="descendantText" op="equ" type="secFontSz"/>
    </dgm:constrLst>
    <dgm:ruleLst/>
    <dgm:forEach axis="ch" name="Name4" ptType="node">
      <dgm:layoutNode name="linNode">
        <dgm:shape xmlns:r="http://schemas.openxmlformats.org/officeDocument/2006/relationships" r:blip="">
          <dgm:adjLst/>
        </dgm:shape>
        <dgm:layoutNode name="parentText">
          <dgm:alg type="tx"/>
          <dgm:shape xmlns:r="http://schemas.openxmlformats.org/officeDocument/2006/relationships" r:blip="" type="roundRect" zOrderOff="3">
            <dgm:adjLst/>
          </dgm:shape>
          <dgm:varLst>
            <dgm:chMax val="1"/>
            <dgm:bulletEnabled val="1"/>
          </dgm:varLst>
          <dgm:presOf axis="self" ptType="node"/>
          <dgm:constrLst>
            <dgm:constr fact="0.15" refType="primFontSz" type="tMarg"/>
            <dgm:constr fact="0.15" refType="primFontSz" type="bMarg"/>
            <dgm:constr fact="0.3" refType="primFontSz" type="lMarg"/>
            <dgm:constr fact="0.3" refType="primFontSz" type="rMarg"/>
          </dgm:constrLst>
          <dgm:ruleLst>
            <dgm:rule fact="NaN" max="NaN" type="primFontSz" val="5"/>
          </dgm:ruleLst>
        </dgm:layoutNode>
        <dgm:choose name="Name5">
          <dgm:if arg="dir" func="var" name="Name6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presOf/>
        <dgm:constrLst>
          <dgm:constr fact="0.36" for="ch" forName="parentText" refType="w" type="w"/>
          <dgm:constr fact="0.64" for="ch" forName="descendantText" refType="w" type="w"/>
          <dgm:constr for="ch" forName="parentText" refType="h" type="h"/>
          <dgm:constr fact="0.8" for="ch" forName="descendantText" refFor="ch" refForName="parentText" refType="h" type="h"/>
        </dgm:constrLst>
        <dgm:ruleLst/>
        <dgm:choose name="Name8">
          <dgm:if axis="ch" func="cnt" name="Name9" op="gte" ptType="node" val="1">
            <dgm:layoutNode name="descendantText" styleLbl="alignAccFollowNode1">
              <dgm:alg type="tx">
                <dgm:param type="stBulletLvl" val="1"/>
                <dgm:param type="txAnchorVertCh" val="mid"/>
              </dgm:alg>
              <dgm:varLst>
                <dgm:bulletEnabled val="1"/>
              </dgm:varLst>
              <dgm:choose name="Name10">
                <dgm:if arg="dir" func="var" name="Name11" op="equ" val="norm">
                  <dgm:shape xmlns:r="http://schemas.openxmlformats.org/officeDocument/2006/relationships" r:blip="" rot="90" type="round2SameRect">
                    <dgm:adjLst/>
                  </dgm:shape>
                </dgm:if>
                <dgm:else name="Name12">
                  <dgm:shape xmlns:r="http://schemas.openxmlformats.org/officeDocument/2006/relationships" r:blip="" rot="-90" type="round2SameRect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refType="secFontSz" type="primFontSz"/>
                <dgm:constr fact="0.3" refType="secFontSz" type="lMarg"/>
                <dgm:constr fact="0.3" refType="secFontSz" type="rMarg"/>
                <dgm:constr fact="0.15" refType="secFontSz" type="tMarg"/>
                <dgm:constr fact="0.15" refType="secFontSz" type="bMarg"/>
              </dgm:constrLst>
              <dgm:ruleLst>
                <dgm:rule fact="NaN" max="NaN" type="secFontSz" val="5"/>
              </dgm:ruleLst>
            </dgm:layoutNode>
          </dgm:if>
          <dgm:else name="Name13"/>
        </dgm:choose>
      </dgm:layoutNode>
      <dgm:forEach axis="followSib" cnt="1" name="Name14" ptType="sibTrans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pri="22000" type="process"/>
    <dgm:cat pri="17000" type="list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destId="1" destOrd="0" modelId="4" srcId="0" srcOrd="0"/>
        <dgm:cxn destId="2" destOrd="0" modelId="5" srcId="0" srcOrd="1"/>
        <dgm:cxn destId="11" destOrd="0" modelId="13" srcId="1" srcOrd="0"/>
        <dgm:cxn destId="12" destOrd="0" modelId="14" srcId="1" srcOrd="0"/>
        <dgm:cxn destId="21" destOrd="0" modelId="23" srcId="2" srcOrd="0"/>
        <dgm:cxn destId="22" destOrd="0" modelId="24" srcId="2" src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destId="1" destOrd="0" modelId="3" srcId="0" srcOrd="0"/>
        <dgm:cxn destId="2" destOrd="0" modelId="4" srcId="0" srcOrd="1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destId="1" destOrd="0" modelId="5" srcId="0" srcOrd="0"/>
        <dgm:cxn destId="2" destOrd="0" modelId="6" srcId="0" srcOrd="1"/>
        <dgm:cxn destId="3" destOrd="0" modelId="7" srcId="0" srcOrd="2"/>
        <dgm:cxn destId="4" destOrd="0" modelId="8" srcId="0" srcOrd="3"/>
      </dgm:cxnLst>
      <dgm:bg/>
      <dgm:whole/>
    </dgm:dataModel>
  </dgm:clrData>
  <dgm:layoutNode name="Name0">
    <dgm:alg type="lin">
      <dgm:param type="linDir" val="fromT"/>
    </dgm:alg>
    <dgm:shape xmlns:r="http://schemas.openxmlformats.org/officeDocument/2006/relationships" r:blip="">
      <dgm:adjLst/>
    </dgm:shape>
    <dgm:varLst>
      <dgm:dir/>
      <dgm:animLvl val="lvl"/>
      <dgm:resizeHandles/>
    </dgm:varLst>
    <dgm:presOf/>
    <dgm:constrLst>
      <dgm:constr for="ch" forName="linNode" refType="w" type="w"/>
      <dgm:constr for="ch" forName="linNode" refType="h" type="h"/>
      <dgm:constr fact="0.1" for="ch" forName="spacing" refFor="ch" refForName="linNode" refType="h" type="h"/>
      <dgm:constr for="des" forName="parentShp" op="equ" type="primFontSz" val="65"/>
      <dgm:constr for="des" forName="childShp" op="equ" type="primFontSz" val="65"/>
    </dgm:constrLst>
    <dgm:ruleLst/>
    <dgm:forEach axis="ch" name="Name1" ptType="node">
      <dgm:layoutNode name="linNode">
        <dgm:shape xmlns:r="http://schemas.openxmlformats.org/officeDocument/2006/relationships" r:blip="">
          <dgm:adjLst/>
        </dgm:shape>
        <dgm:layoutNode name="parentShp" styleLbl="node1">
          <dgm:alg type="tx"/>
          <dgm:shape xmlns:r="http://schemas.openxmlformats.org/officeDocument/2006/relationships" r:blip="" type="roundRect">
            <dgm:adjLst/>
          </dgm:shape>
          <dgm:varLst>
            <dgm:bulletEnabled val="1"/>
          </dgm:varLst>
          <dgm:presOf axis="self" ptType="node"/>
          <dgm:constrLst>
            <dgm:constr fact="0.15" refType="primFontSz" type="tMarg"/>
            <dgm:constr fact="0.15" refType="primFontSz" type="bMarg"/>
            <dgm:constr fact="0.3" refType="primFontSz" type="lMarg"/>
            <dgm:constr fact="0.3" refType="primFontSz" type="rMarg"/>
          </dgm:constrLst>
          <dgm:ruleLst>
            <dgm:rule fact="NaN" max="NaN" type="primFontSz" val="5"/>
          </dgm:ruleLst>
        </dgm:layoutNode>
        <dgm:layoutNode name="childShp" styleLbl="bgAccFollowNode1">
          <dgm:alg type="tx">
            <dgm:param type="stBulletLvl" val="1"/>
          </dgm:alg>
          <dgm:varLst>
            <dgm:bulletEnabled val="1"/>
          </dgm:varLst>
          <dgm:choose name="Name8">
            <dgm:if arg="dir" func="var" name="Name9" op="equ" val="norm">
              <dgm:shape xmlns:r="http://schemas.openxmlformats.org/officeDocument/2006/relationships" r:blip="" type="rightArrow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:blip="" rot="180" type="rightArrow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refType="primFontSz" type="secFontSz"/>
            <dgm:constr fact="0.05" refType="primFontSz" type="tMarg"/>
            <dgm:constr fact="0.05" refType="primFontSz" type="bMarg"/>
            <dgm:constr fact="0.05" refType="primFontSz" type="lMarg"/>
            <dgm:constr fact="0.05" refType="primFontSz" type="rMarg"/>
          </dgm:constrLst>
          <dgm:ruleLst>
            <dgm:rule fact="NaN" max="NaN" type="primFontSz" val="5"/>
          </dgm:ruleLst>
        </dgm:layoutNode>
        <dgm:choose name="Name2">
          <dgm:if arg="dir" func="var" name="Name3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presOf/>
        <dgm:choose name="Name5">
          <dgm:if arg="dir" func="var" name="Name6" op="equ" val="norm">
            <dgm:constrLst>
              <dgm:constr fact="0.4" for="ch" forName="parentShp" refType="w" type="w"/>
              <dgm:constr for="ch" forName="parentShp" refType="h" type="h"/>
              <dgm:constr fact="0.6" for="ch" forName="childShp" refType="w" type="w"/>
              <dgm:constr for="ch" forName="childShp" refFor="ch" refForName="parentShp" refType="h" type="h"/>
            </dgm:constrLst>
          </dgm:if>
          <dgm:else name="Name7">
            <dgm:constrLst>
              <dgm:constr fact="0.4" for="ch" forName="parentShp" refType="w" type="w"/>
              <dgm:constr for="ch" forName="parentShp" refType="h" type="h"/>
              <dgm:constr fact="0.6" for="ch" forName="childShp" refType="w" type="w"/>
              <dgm:constr for="ch" forName="childShp" refFor="ch" refForName="parentShp" refType="h" type="h"/>
            </dgm:constrLst>
          </dgm:else>
        </dgm:choose>
        <dgm:ruleLst/>
      </dgm:layoutNode>
      <dgm:forEach axis="followSib" cnt="1" name="Name11" ptType="sibTrans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pri="10400" type="simple"/>
  </dgm:catLst>
  <dgm:scene3d>
    <a:camera prst="orthographicFront"/>
    <a:lightRig dir="t" rig="threePt"/>
  </dgm:scene3d>
  <dgm:styleLbl name="node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l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venn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0">
        <a:scrgbClr b="0" g="0" r="0"/>
      </a:effectRef>
      <a:fontRef idx="minor">
        <a:schemeClr val="tx1"/>
      </a:fontRef>
    </dgm:style>
  </dgm:styleLbl>
  <dgm:styleLbl name="alig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align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b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b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sib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callout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1">
        <a:scrgbClr b="0" g="0" r="0"/>
      </a:effectRef>
      <a:fontRef idx="minor"/>
    </dgm:style>
  </dgm:styleLbl>
  <dgm:styleLbl name="asst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3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4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2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3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4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con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tr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0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2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3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4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dk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tr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/>
    </dgm:style>
  </dgm:styleLbl>
  <dgm:styleLbl name="revTx">
    <dgm:scene3d>
      <a:camera prst="orthographicFront"/>
      <a:lightRig dir="t" rig="threePt"/>
    </dgm:scene3d>
    <dgm:sp3d/>
    <dgm:txPr/>
    <dgm:style>
      <a:lnRef idx="0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pri="11200" type="3D"/>
  </dgm:catLst>
  <dgm:scene3d>
    <a:camera prst="orthographicFront"/>
    <a:lightRig dir="t" rig="threePt"/>
  </dgm:scene3d>
  <dgm:styleLbl name="node0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lnNode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vennNode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tx1"/>
      </a:fontRef>
    </dgm:style>
  </dgm:styleLbl>
  <dgm:styleLbl name="alingNode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2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3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4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ImgPlace1">
    <dgm:scene3d>
      <a:camera prst="orthographicFront"/>
      <a:lightRig dir="t" rig="threePt">
        <a:rot lat="0" lon="0" rev="7500000"/>
      </a:lightRig>
    </dgm:scene3d>
    <dgm:sp3d extrusionH="63500" prstMaterial="matte" z="152400">
      <a:bevelT h="19050" prst="relaxedInset" w="508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ImgPlace1">
    <dgm:scene3d>
      <a:camera prst="orthographicFront"/>
      <a:lightRig dir="t" rig="threePt">
        <a:rot lat="0" lon="0" rev="7500000"/>
      </a:lightRig>
    </dgm:scene3d>
    <dgm:sp3d contourW="12700" extrusionH="63500" prstMaterial="matte" z="254000">
      <a:contourClr>
        <a:schemeClr val="lt1"/>
      </a:contourClr>
    </dgm:sp3d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ImgPlace1">
    <dgm:scene3d>
      <a:camera prst="orthographicFront"/>
      <a:lightRig dir="t" rig="threePt">
        <a:rot lat="0" lon="0" rev="7500000"/>
      </a:lightRig>
    </dgm:scene3d>
    <dgm:sp3d contourW="12700" extrusionH="63500" prstMaterial="matte" z="-152400">
      <a:contourClr>
        <a:schemeClr val="lt1"/>
      </a:contourClr>
    </dgm:sp3d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ibTrans2D1">
    <dgm:scene3d>
      <a:camera prst="orthographicFront"/>
      <a:lightRig dir="t" rig="threePt">
        <a:rot lat="0" lon="0" rev="7500000"/>
      </a:lightRig>
    </dgm:scene3d>
    <dgm:sp3d extrusionH="63500" prstMaterial="matte" z="-70000">
      <a:bevelT h="6350" prst="relaxedInset" w="254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SibTrans2D1">
    <dgm:scene3d>
      <a:camera prst="orthographicFront"/>
      <a:lightRig dir="t" rig="threePt">
        <a:rot lat="0" lon="0" rev="7500000"/>
      </a:lightRig>
    </dgm:scene3d>
    <dgm:sp3d extrusionH="63500" prstMaterial="matte" z="152400">
      <a:bevelT h="6350" prst="relaxedInset" w="254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bgSibTrans2D1">
    <dgm:scene3d>
      <a:camera prst="orthographicFront"/>
      <a:lightRig dir="t" rig="threePt">
        <a:rot lat="0" lon="0" rev="7500000"/>
      </a:lightRig>
    </dgm:scene3d>
    <dgm:sp3d extrusionH="63500" prstMaterial="matte" z="-152400">
      <a:bevelT h="6350" prst="relaxedInset" w="254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sibTrans1D1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callout">
    <dgm:scene3d>
      <a:camera prst="orthographicFront"/>
      <a:lightRig dir="t" rig="threePt">
        <a:rot lat="0" lon="0" rev="7500000"/>
      </a:lightRig>
    </dgm:scene3d>
    <dgm:sp3d prstMaterial="matte" z="127000"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sst0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2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3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1">
    <dgm:scene3d>
      <a:camera prst="orthographicFront"/>
      <a:lightRig dir="t" rig="threePt">
        <a:rot lat="0" lon="0" rev="7500000"/>
      </a:lightRig>
    </dgm:scene3d>
    <dgm:sp3d extrusionH="63500" prstMaterial="matte">
      <a:bevelT h="19050" prst="relaxedInset" w="508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2">
    <dgm:scene3d>
      <a:camera prst="orthographicFront"/>
      <a:lightRig dir="t" rig="threePt">
        <a:rot lat="0" lon="0" rev="7500000"/>
      </a:lightRig>
    </dgm:scene3d>
    <dgm:sp3d extrusionH="63500" prstMaterial="matte">
      <a:bevelT h="19050" prst="relaxedInset" w="508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parChTrans2D3">
    <dgm:scene3d>
      <a:camera prst="orthographicFront"/>
      <a:lightRig dir="t" rig="threePt">
        <a:rot lat="0" lon="0" rev="7500000"/>
      </a:lightRig>
    </dgm:scene3d>
    <dgm:sp3d prstMaterial="flat" z="60000">
      <a:bevelT h="88900" w="120900"/>
    </dgm:sp3d>
    <dgm:txPr/>
    <dgm:style>
      <a:lnRef idx="0">
        <a:scrgbClr b="0" g="0" r="0"/>
      </a:lnRef>
      <a:fillRef idx="3">
        <a:scrgbClr b="0" g="0" r="0"/>
      </a:fillRef>
      <a:effectRef idx="1">
        <a:scrgbClr b="0" g="0" r="0"/>
      </a:effectRef>
      <a:fontRef idx="minor">
        <a:schemeClr val="lt1"/>
      </a:fontRef>
    </dgm:style>
  </dgm:styleLbl>
  <dgm:styleLbl name="parChTrans2D4">
    <dgm:scene3d>
      <a:camera prst="orthographicFront"/>
      <a:lightRig dir="t" rig="threePt">
        <a:rot lat="0" lon="0" rev="7500000"/>
      </a:lightRig>
    </dgm:scene3d>
    <dgm:sp3d prstMaterial="flat" z="60000">
      <a:bevelT h="88900" w="120900"/>
    </dgm:sp3d>
    <dgm:txPr/>
    <dgm:style>
      <a:lnRef idx="0">
        <a:scrgbClr b="0" g="0" r="0"/>
      </a:lnRef>
      <a:fillRef idx="3">
        <a:scrgbClr b="0" g="0" r="0"/>
      </a:fillRef>
      <a:effectRef idx="1">
        <a:scrgbClr b="0" g="0" r="0"/>
      </a:effectRef>
      <a:fontRef idx="minor">
        <a:schemeClr val="lt1"/>
      </a:fontRef>
    </dgm:style>
  </dgm:styleLbl>
  <dgm:styleLbl name="parChTrans1D1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2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3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4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fgAcc1">
    <dgm:scene3d>
      <a:camera prst="orthographicFront"/>
      <a:lightRig dir="t" rig="threePt">
        <a:rot lat="0" lon="0" rev="7500000"/>
      </a:lightRig>
    </dgm:scene3d>
    <dgm:sp3d extrusionH="63500" prstMaterial="dkEdge" z="152400">
      <a:bevelT h="16350" prst="relaxedInset" w="13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conFgAcc1">
    <dgm:scene3d>
      <a:camera prst="orthographicFront"/>
      <a:lightRig dir="t" rig="threePt">
        <a:rot lat="0" lon="0" rev="7500000"/>
      </a:lightRig>
    </dgm:scene3d>
    <dgm:sp3d extrusionH="63500" prstMaterial="dkEdge" z="152400">
      <a:bevelT h="16350" prst="relaxedInset" w="13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alignAcc1">
    <dgm:scene3d>
      <a:camera prst="orthographicFront"/>
      <a:lightRig dir="t" rig="threePt">
        <a:rot lat="0" lon="0" rev="7500000"/>
      </a:lightRig>
    </dgm:scene3d>
    <dgm:sp3d extrusionH="190500" prstMaterial="dkEdge">
      <a:bevelT h="16350" prst="relaxedInset" w="13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trAlignAcc1">
    <dgm:scene3d>
      <a:camera prst="orthographicFront"/>
      <a:lightRig dir="t" rig="threePt">
        <a:rot lat="0" lon="0" rev="7500000"/>
      </a:lightRig>
    </dgm:scene3d>
    <dgm:sp3d prstMaterial="plastic">
      <a:bevelT h="35400" w="127000"/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bgAcc1">
    <dgm:scene3d>
      <a:camera prst="orthographicFront"/>
      <a:lightRig dir="t" rig="threePt">
        <a:rot lat="0" lon="0" rev="7500000"/>
      </a:lightRig>
    </dgm:scene3d>
    <dgm:sp3d extrusionH="63500" prstMaterial="dkEdge" z="-152400">
      <a:bevelT h="16350" prst="relaxedInset" w="1244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FgAcc1">
    <dgm:scene3d>
      <a:camera prst="orthographicFront"/>
      <a:lightRig dir="t" rig="threePt">
        <a:rot lat="0" lon="0" rev="7500000"/>
      </a:lightRig>
    </dgm:scene3d>
    <dgm:sp3d extrusionH="63500" prstMaterial="dkEdge" z="152400">
      <a:bevelT h="19050" prst="relaxedInset" w="1208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solidAlignAcc1">
    <dgm:scene3d>
      <a:camera prst="orthographicFront"/>
      <a:lightRig dir="t" rig="threePt">
        <a:rot lat="0" lon="0" rev="7500000"/>
      </a:lightRig>
    </dgm:scene3d>
    <dgm:sp3d extrusionH="190500" prstMaterial="dkEdge">
      <a:bevelT h="38100" prst="relaxedInset" w="1206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solidBgAcc1">
    <dgm:scene3d>
      <a:camera prst="orthographicFront"/>
      <a:lightRig dir="t" rig="threePt">
        <a:rot lat="0" lon="0" rev="7500000"/>
      </a:lightRig>
    </dgm:scene3d>
    <dgm:sp3d extrusionH="63500" prstMaterial="dkEdge" z="-152400">
      <a:bevelT h="36350" prst="relaxedInset" w="1444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FollowNode1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FollowNode1">
    <dgm:scene3d>
      <a:camera prst="orthographicFront"/>
      <a:lightRig dir="t" rig="threePt">
        <a:rot lat="0" lon="0" rev="7500000"/>
      </a:lightRig>
    </dgm:scene3d>
    <dgm:sp3d extrusionH="190500" prstMaterial="dkEdge">
      <a:bevelT h="38100" prst="relaxedInset" w="120650"/>
      <a:bevelB h="57150" prst="relaxedInset" w="1206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bgAccFollowNode1">
    <dgm:scene3d>
      <a:camera prst="orthographicFront"/>
      <a:lightRig dir="t" rig="threePt">
        <a:rot lat="0" lon="0" rev="7500000"/>
      </a:lightRig>
    </dgm:scene3d>
    <dgm:sp3d extrusionH="63500" prstMaterial="dkEdge" z="-152400">
      <a:bevelT h="36350" prst="relaxedInset" w="1444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fgAcc0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fgAcc2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fgAcc3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fgAcc4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bgShp">
    <dgm:scene3d>
      <a:camera prst="orthographicFront"/>
      <a:lightRig dir="t" rig="threePt">
        <a:rot lat="0" lon="0" rev="7500000"/>
      </a:lightRig>
    </dgm:scene3d>
    <dgm:sp3d extrusionH="63500" prstMaterial="matte" z="-152400">
      <a:bevelT h="6350" prst="relaxedInset" w="144450"/>
      <a:contourClr>
        <a:schemeClr val="bg1"/>
      </a:contourClr>
    </dgm:sp3d>
    <dgm:txPr/>
    <dgm:style>
      <a:lnRef idx="0">
        <a:scrgbClr b="0" g="0" r="0"/>
      </a:lnRef>
      <a:fillRef idx="3">
        <a:scrgbClr b="0" g="0" r="0"/>
      </a:fillRef>
      <a:effectRef idx="0">
        <a:scrgbClr b="0" g="0" r="0"/>
      </a:effectRef>
      <a:fontRef idx="minor"/>
    </dgm:style>
  </dgm:styleLbl>
  <dgm:styleLbl name="dkBgShp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  <a:bevelB h="121750" prst="angle" w="88900"/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trBgShp">
    <dgm:scene3d>
      <a:camera prst="orthographicFront"/>
      <a:lightRig dir="t" rig="threePt"/>
    </dgm:scene3d>
    <dgm:sp3d prstMaterial="matte" z="-152400"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Shp">
    <dgm:scene3d>
      <a:camera prst="orthographicFront"/>
      <a:lightRig dir="t" rig="threePt">
        <a:rot lat="0" lon="0" rev="7500000"/>
      </a:lightRig>
    </dgm:scene3d>
    <dgm:sp3d extrusionH="63500" prstMaterial="matte" z="152400">
      <a:bevelT h="19050" prst="relaxedInset" w="508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revTx">
    <dgm:scene3d>
      <a:camera prst="orthographicFront"/>
      <a:lightRig dir="t" rig="threePt"/>
    </dgm:scene3d>
    <dgm:sp3d/>
    <dgm:txPr/>
    <dgm:style>
      <a:lnRef idx="0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pri="11200" type="3D"/>
  </dgm:catLst>
  <dgm:scene3d>
    <a:camera prst="orthographicFront"/>
    <a:lightRig dir="t" rig="threePt"/>
  </dgm:scene3d>
  <dgm:styleLbl name="node0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lnNode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vennNode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tx1"/>
      </a:fontRef>
    </dgm:style>
  </dgm:styleLbl>
  <dgm:styleLbl name="alingNode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2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3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4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ImgPlace1">
    <dgm:scene3d>
      <a:camera prst="orthographicFront"/>
      <a:lightRig dir="t" rig="threePt">
        <a:rot lat="0" lon="0" rev="7500000"/>
      </a:lightRig>
    </dgm:scene3d>
    <dgm:sp3d extrusionH="63500" prstMaterial="matte" z="152400">
      <a:bevelT h="19050" prst="relaxedInset" w="508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ImgPlace1">
    <dgm:scene3d>
      <a:camera prst="orthographicFront"/>
      <a:lightRig dir="t" rig="threePt">
        <a:rot lat="0" lon="0" rev="7500000"/>
      </a:lightRig>
    </dgm:scene3d>
    <dgm:sp3d contourW="12700" extrusionH="63500" prstMaterial="matte" z="254000">
      <a:contourClr>
        <a:schemeClr val="lt1"/>
      </a:contourClr>
    </dgm:sp3d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ImgPlace1">
    <dgm:scene3d>
      <a:camera prst="orthographicFront"/>
      <a:lightRig dir="t" rig="threePt">
        <a:rot lat="0" lon="0" rev="7500000"/>
      </a:lightRig>
    </dgm:scene3d>
    <dgm:sp3d contourW="12700" extrusionH="63500" prstMaterial="matte" z="-152400">
      <a:contourClr>
        <a:schemeClr val="lt1"/>
      </a:contourClr>
    </dgm:sp3d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ibTrans2D1">
    <dgm:scene3d>
      <a:camera prst="orthographicFront"/>
      <a:lightRig dir="t" rig="threePt">
        <a:rot lat="0" lon="0" rev="7500000"/>
      </a:lightRig>
    </dgm:scene3d>
    <dgm:sp3d extrusionH="63500" prstMaterial="matte" z="-70000">
      <a:bevelT h="6350" prst="relaxedInset" w="254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SibTrans2D1">
    <dgm:scene3d>
      <a:camera prst="orthographicFront"/>
      <a:lightRig dir="t" rig="threePt">
        <a:rot lat="0" lon="0" rev="7500000"/>
      </a:lightRig>
    </dgm:scene3d>
    <dgm:sp3d extrusionH="63500" prstMaterial="matte" z="152400">
      <a:bevelT h="6350" prst="relaxedInset" w="254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bgSibTrans2D1">
    <dgm:scene3d>
      <a:camera prst="orthographicFront"/>
      <a:lightRig dir="t" rig="threePt">
        <a:rot lat="0" lon="0" rev="7500000"/>
      </a:lightRig>
    </dgm:scene3d>
    <dgm:sp3d extrusionH="63500" prstMaterial="matte" z="-152400">
      <a:bevelT h="6350" prst="relaxedInset" w="254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sibTrans1D1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callout">
    <dgm:scene3d>
      <a:camera prst="orthographicFront"/>
      <a:lightRig dir="t" rig="threePt">
        <a:rot lat="0" lon="0" rev="7500000"/>
      </a:lightRig>
    </dgm:scene3d>
    <dgm:sp3d prstMaterial="matte" z="127000"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sst0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1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2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3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</dgm:sp3d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1">
    <dgm:scene3d>
      <a:camera prst="orthographicFront"/>
      <a:lightRig dir="t" rig="threePt">
        <a:rot lat="0" lon="0" rev="7500000"/>
      </a:lightRig>
    </dgm:scene3d>
    <dgm:sp3d extrusionH="63500" prstMaterial="matte">
      <a:bevelT h="19050" prst="relaxedInset" w="508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2">
    <dgm:scene3d>
      <a:camera prst="orthographicFront"/>
      <a:lightRig dir="t" rig="threePt">
        <a:rot lat="0" lon="0" rev="7500000"/>
      </a:lightRig>
    </dgm:scene3d>
    <dgm:sp3d extrusionH="63500" prstMaterial="matte">
      <a:bevelT h="19050" prst="relaxedInset" w="508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parChTrans2D3">
    <dgm:scene3d>
      <a:camera prst="orthographicFront"/>
      <a:lightRig dir="t" rig="threePt">
        <a:rot lat="0" lon="0" rev="7500000"/>
      </a:lightRig>
    </dgm:scene3d>
    <dgm:sp3d prstMaterial="flat" z="60000">
      <a:bevelT h="88900" w="120900"/>
    </dgm:sp3d>
    <dgm:txPr/>
    <dgm:style>
      <a:lnRef idx="0">
        <a:scrgbClr b="0" g="0" r="0"/>
      </a:lnRef>
      <a:fillRef idx="3">
        <a:scrgbClr b="0" g="0" r="0"/>
      </a:fillRef>
      <a:effectRef idx="1">
        <a:scrgbClr b="0" g="0" r="0"/>
      </a:effectRef>
      <a:fontRef idx="minor">
        <a:schemeClr val="lt1"/>
      </a:fontRef>
    </dgm:style>
  </dgm:styleLbl>
  <dgm:styleLbl name="parChTrans2D4">
    <dgm:scene3d>
      <a:camera prst="orthographicFront"/>
      <a:lightRig dir="t" rig="threePt">
        <a:rot lat="0" lon="0" rev="7500000"/>
      </a:lightRig>
    </dgm:scene3d>
    <dgm:sp3d prstMaterial="flat" z="60000">
      <a:bevelT h="88900" w="120900"/>
    </dgm:sp3d>
    <dgm:txPr/>
    <dgm:style>
      <a:lnRef idx="0">
        <a:scrgbClr b="0" g="0" r="0"/>
      </a:lnRef>
      <a:fillRef idx="3">
        <a:scrgbClr b="0" g="0" r="0"/>
      </a:fillRef>
      <a:effectRef idx="1">
        <a:scrgbClr b="0" g="0" r="0"/>
      </a:effectRef>
      <a:fontRef idx="minor">
        <a:schemeClr val="lt1"/>
      </a:fontRef>
    </dgm:style>
  </dgm:styleLbl>
  <dgm:styleLbl name="parChTrans1D1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2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3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4">
    <dgm:scene3d>
      <a:camera prst="orthographicFront"/>
      <a:lightRig dir="t" rig="threePt">
        <a:rot lat="0" lon="0" rev="7500000"/>
      </a:lightRig>
    </dgm:scene3d>
    <dgm:sp3d prstMaterial="matte" z="-40000"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fgAcc1">
    <dgm:scene3d>
      <a:camera prst="orthographicFront"/>
      <a:lightRig dir="t" rig="threePt">
        <a:rot lat="0" lon="0" rev="7500000"/>
      </a:lightRig>
    </dgm:scene3d>
    <dgm:sp3d extrusionH="63500" prstMaterial="dkEdge" z="152400">
      <a:bevelT h="16350" prst="relaxedInset" w="13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conFgAcc1">
    <dgm:scene3d>
      <a:camera prst="orthographicFront"/>
      <a:lightRig dir="t" rig="threePt">
        <a:rot lat="0" lon="0" rev="7500000"/>
      </a:lightRig>
    </dgm:scene3d>
    <dgm:sp3d extrusionH="63500" prstMaterial="dkEdge" z="152400">
      <a:bevelT h="16350" prst="relaxedInset" w="13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alignAcc1">
    <dgm:scene3d>
      <a:camera prst="orthographicFront"/>
      <a:lightRig dir="t" rig="threePt">
        <a:rot lat="0" lon="0" rev="7500000"/>
      </a:lightRig>
    </dgm:scene3d>
    <dgm:sp3d extrusionH="190500" prstMaterial="dkEdge">
      <a:bevelT h="16350" prst="relaxedInset" w="13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trAlignAcc1">
    <dgm:scene3d>
      <a:camera prst="orthographicFront"/>
      <a:lightRig dir="t" rig="threePt">
        <a:rot lat="0" lon="0" rev="7500000"/>
      </a:lightRig>
    </dgm:scene3d>
    <dgm:sp3d prstMaterial="plastic">
      <a:bevelT h="35400" w="127000"/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bgAcc1">
    <dgm:scene3d>
      <a:camera prst="orthographicFront"/>
      <a:lightRig dir="t" rig="threePt">
        <a:rot lat="0" lon="0" rev="7500000"/>
      </a:lightRig>
    </dgm:scene3d>
    <dgm:sp3d extrusionH="63500" prstMaterial="dkEdge" z="-152400">
      <a:bevelT h="16350" prst="relaxedInset" w="1244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FgAcc1">
    <dgm:scene3d>
      <a:camera prst="orthographicFront"/>
      <a:lightRig dir="t" rig="threePt">
        <a:rot lat="0" lon="0" rev="7500000"/>
      </a:lightRig>
    </dgm:scene3d>
    <dgm:sp3d extrusionH="63500" prstMaterial="dkEdge" z="152400">
      <a:bevelT h="19050" prst="relaxedInset" w="1208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solidAlignAcc1">
    <dgm:scene3d>
      <a:camera prst="orthographicFront"/>
      <a:lightRig dir="t" rig="threePt">
        <a:rot lat="0" lon="0" rev="7500000"/>
      </a:lightRig>
    </dgm:scene3d>
    <dgm:sp3d extrusionH="190500" prstMaterial="dkEdge">
      <a:bevelT h="38100" prst="relaxedInset" w="1206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solidBgAcc1">
    <dgm:scene3d>
      <a:camera prst="orthographicFront"/>
      <a:lightRig dir="t" rig="threePt">
        <a:rot lat="0" lon="0" rev="7500000"/>
      </a:lightRig>
    </dgm:scene3d>
    <dgm:sp3d extrusionH="63500" prstMaterial="dkEdge" z="-152400">
      <a:bevelT h="36350" prst="relaxedInset" w="1444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FollowNode1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FollowNode1">
    <dgm:scene3d>
      <a:camera prst="orthographicFront"/>
      <a:lightRig dir="t" rig="threePt">
        <a:rot lat="0" lon="0" rev="7500000"/>
      </a:lightRig>
    </dgm:scene3d>
    <dgm:sp3d extrusionH="190500" prstMaterial="dkEdge">
      <a:bevelT h="38100" prst="relaxedInset" w="120650"/>
      <a:bevelB h="57150" prst="relaxedInset" w="1206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bgAccFollowNode1">
    <dgm:scene3d>
      <a:camera prst="orthographicFront"/>
      <a:lightRig dir="t" rig="threePt">
        <a:rot lat="0" lon="0" rev="7500000"/>
      </a:lightRig>
    </dgm:scene3d>
    <dgm:sp3d extrusionH="63500" prstMaterial="dkEdge" z="-152400">
      <a:bevelT h="36350" prst="relaxedInset" w="14445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fgAcc0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fgAcc2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fgAcc3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fgAcc4">
    <dgm:scene3d>
      <a:camera prst="orthographicFront"/>
      <a:lightRig dir="t" rig="threePt">
        <a:rot lat="0" lon="0" rev="7500000"/>
      </a:lightRig>
    </dgm:scene3d>
    <dgm:sp3d extrusionH="63500" prstMaterial="dkEdge" z="152400">
      <a:bevelT h="36350" prst="relaxedInset" w="125400"/>
      <a:contourClr>
        <a:schemeClr val="bg1"/>
      </a:contourClr>
    </dgm:sp3d>
    <dgm:txPr/>
    <dgm:style>
      <a:lnRef idx="1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bgShp">
    <dgm:scene3d>
      <a:camera prst="orthographicFront"/>
      <a:lightRig dir="t" rig="threePt">
        <a:rot lat="0" lon="0" rev="7500000"/>
      </a:lightRig>
    </dgm:scene3d>
    <dgm:sp3d extrusionH="63500" prstMaterial="matte" z="-152400">
      <a:bevelT h="6350" prst="relaxedInset" w="144450"/>
      <a:contourClr>
        <a:schemeClr val="bg1"/>
      </a:contourClr>
    </dgm:sp3d>
    <dgm:txPr/>
    <dgm:style>
      <a:lnRef idx="0">
        <a:scrgbClr b="0" g="0" r="0"/>
      </a:lnRef>
      <a:fillRef idx="3">
        <a:scrgbClr b="0" g="0" r="0"/>
      </a:fillRef>
      <a:effectRef idx="0">
        <a:scrgbClr b="0" g="0" r="0"/>
      </a:effectRef>
      <a:fontRef idx="minor"/>
    </dgm:style>
  </dgm:styleLbl>
  <dgm:styleLbl name="dkBgShp">
    <dgm:scene3d>
      <a:camera prst="orthographicFront"/>
      <a:lightRig dir="t" rig="threePt">
        <a:rot lat="0" lon="0" rev="7500000"/>
      </a:lightRig>
    </dgm:scene3d>
    <dgm:sp3d prstMaterial="plastic">
      <a:bevelT h="25400" prst="relaxedInset" w="127000"/>
      <a:bevelB h="121750" prst="angle" w="88900"/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trBgShp">
    <dgm:scene3d>
      <a:camera prst="orthographicFront"/>
      <a:lightRig dir="t" rig="threePt"/>
    </dgm:scene3d>
    <dgm:sp3d prstMaterial="matte" z="-152400"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Shp">
    <dgm:scene3d>
      <a:camera prst="orthographicFront"/>
      <a:lightRig dir="t" rig="threePt">
        <a:rot lat="0" lon="0" rev="7500000"/>
      </a:lightRig>
    </dgm:scene3d>
    <dgm:sp3d extrusionH="63500" prstMaterial="matte" z="152400">
      <a:bevelT h="19050" prst="relaxedInset" w="50800"/>
      <a:contourClr>
        <a:schemeClr val="bg1"/>
      </a:contourClr>
    </dgm:sp3d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revTx">
    <dgm:scene3d>
      <a:camera prst="orthographicFront"/>
      <a:lightRig dir="t" rig="threePt"/>
    </dgm:scene3d>
    <dgm:sp3d/>
    <dgm:txPr/>
    <dgm:style>
      <a:lnRef idx="0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pri="10400" type="simple"/>
  </dgm:catLst>
  <dgm:scene3d>
    <a:camera prst="orthographicFront"/>
    <a:lightRig dir="t" rig="threePt"/>
  </dgm:scene3d>
  <dgm:styleLbl name="node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l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venn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0">
        <a:scrgbClr b="0" g="0" r="0"/>
      </a:effectRef>
      <a:fontRef idx="minor">
        <a:schemeClr val="tx1"/>
      </a:fontRef>
    </dgm:style>
  </dgm:styleLbl>
  <dgm:styleLbl name="alig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align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b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b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sib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callout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1">
        <a:scrgbClr b="0" g="0" r="0"/>
      </a:effectRef>
      <a:fontRef idx="minor"/>
    </dgm:style>
  </dgm:styleLbl>
  <dgm:styleLbl name="asst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3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4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2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3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4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con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tr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0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2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3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4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dk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tr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/>
    </dgm:style>
  </dgm:styleLbl>
  <dgm:styleLbl name="revTx">
    <dgm:scene3d>
      <a:camera prst="orthographicFront"/>
      <a:lightRig dir="t" rig="threePt"/>
    </dgm:scene3d>
    <dgm:sp3d/>
    <dgm:txPr/>
    <dgm:style>
      <a:lnRef idx="0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pri="10400" type="simple"/>
  </dgm:catLst>
  <dgm:scene3d>
    <a:camera prst="orthographicFront"/>
    <a:lightRig dir="t" rig="threePt"/>
  </dgm:scene3d>
  <dgm:styleLbl name="node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l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venn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0">
        <a:scrgbClr b="0" g="0" r="0"/>
      </a:effectRef>
      <a:fontRef idx="minor">
        <a:schemeClr val="tx1"/>
      </a:fontRef>
    </dgm:style>
  </dgm:styleLbl>
  <dgm:styleLbl name="alig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align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b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b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sib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callout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1">
        <a:scrgbClr b="0" g="0" r="0"/>
      </a:effectRef>
      <a:fontRef idx="minor"/>
    </dgm:style>
  </dgm:styleLbl>
  <dgm:styleLbl name="asst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3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4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2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3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4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con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tr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0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2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3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4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dk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tr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/>
    </dgm:style>
  </dgm:styleLbl>
  <dgm:styleLbl name="revTx">
    <dgm:scene3d>
      <a:camera prst="orthographicFront"/>
      <a:lightRig dir="t" rig="threePt"/>
    </dgm:scene3d>
    <dgm:sp3d/>
    <dgm:txPr/>
    <dgm:style>
      <a:lnRef idx="0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pri="10400" type="simple"/>
  </dgm:catLst>
  <dgm:scene3d>
    <a:camera prst="orthographicFront"/>
    <a:lightRig dir="t" rig="threePt"/>
  </dgm:scene3d>
  <dgm:styleLbl name="node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l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venn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0">
        <a:scrgbClr b="0" g="0" r="0"/>
      </a:effectRef>
      <a:fontRef idx="minor">
        <a:schemeClr val="tx1"/>
      </a:fontRef>
    </dgm:style>
  </dgm:styleLbl>
  <dgm:styleLbl name="alig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align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b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b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sib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callout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1">
        <a:scrgbClr b="0" g="0" r="0"/>
      </a:effectRef>
      <a:fontRef idx="minor"/>
    </dgm:style>
  </dgm:styleLbl>
  <dgm:styleLbl name="asst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3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4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2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3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4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con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tr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0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2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3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4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dk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tr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/>
    </dgm:style>
  </dgm:styleLbl>
  <dgm:styleLbl name="revTx">
    <dgm:scene3d>
      <a:camera prst="orthographicFront"/>
      <a:lightRig dir="t" rig="threePt"/>
    </dgm:scene3d>
    <dgm:sp3d/>
    <dgm:txPr/>
    <dgm:style>
      <a:lnRef idx="0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pri="10400" type="simple"/>
  </dgm:catLst>
  <dgm:scene3d>
    <a:camera prst="orthographicFront"/>
    <a:lightRig dir="t" rig="threePt"/>
  </dgm:scene3d>
  <dgm:styleLbl name="node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l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venn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0">
        <a:scrgbClr b="0" g="0" r="0"/>
      </a:effectRef>
      <a:fontRef idx="minor">
        <a:schemeClr val="tx1"/>
      </a:fontRef>
    </dgm:style>
  </dgm:styleLbl>
  <dgm:styleLbl name="align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node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align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bgImgPlace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f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b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sib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callout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1">
        <a:scrgbClr b="0" g="0" r="0"/>
      </a:effectRef>
      <a:fontRef idx="minor"/>
    </dgm:style>
  </dgm:styleLbl>
  <dgm:styleLbl name="asst0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3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asst4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2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3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2D4">
    <dgm:scene3d>
      <a:camera prst="orthographicFront"/>
      <a:lightRig dir="t" rig="threePt"/>
    </dgm:scene3d>
    <dgm:sp3d/>
    <dgm:txPr/>
    <dgm:style>
      <a:lnRef idx="1">
        <a:scrgbClr b="0" g="0" r="0"/>
      </a:lnRef>
      <a:fillRef idx="3">
        <a:scrgbClr b="0" g="0" r="0"/>
      </a:fillRef>
      <a:effectRef idx="2">
        <a:scrgbClr b="0" g="0" r="0"/>
      </a:effectRef>
      <a:fontRef idx="minor">
        <a:schemeClr val="lt1"/>
      </a:fontRef>
    </dgm:style>
  </dgm:styleLbl>
  <dgm:styleLbl name="parCh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2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3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4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con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tr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F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Bg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FollowNode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0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2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3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4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dk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2">
        <a:scrgbClr b="0" g="0" r="0"/>
      </a:effectRef>
      <a:fontRef idx="minor"/>
    </dgm:style>
  </dgm:styleLbl>
  <dgm:styleLbl name="tr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3">
        <a:scrgbClr b="0" g="0" r="0"/>
      </a:fillRef>
      <a:effectRef idx="2">
        <a:scrgbClr b="0" g="0" r="0"/>
      </a:effectRef>
      <a:fontRef idx="minor"/>
    </dgm:style>
  </dgm:styleLbl>
  <dgm:styleLbl name="revTx">
    <dgm:scene3d>
      <a:camera prst="orthographicFront"/>
      <a:lightRig dir="t" rig="threePt"/>
    </dgm:scene3d>
    <dgm:sp3d/>
    <dgm:txPr/>
    <dgm:style>
      <a:lnRef idx="0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</dgm:styleDef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627CF896-6782-424D-8E2D-51F3A25F6492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dirty="0"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dirty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C71FE146-7CC1-6C41-842F-3B9568DF16E0}" type="slidenum">
              <a:rPr lang="en-US" smtClean="0"/>
              <a:pPr/>
              <a:t>‹#›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317944791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4572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1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1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>
            <a:normAutofit/>
          </a:bodyPr>
          <a:lstStyle/>
          <a:p>
            <a:r>
              <a:rPr dirty="0" lang="en-US" smtClean="0"/>
              <a:t>This matrix is a good self-assessment tool. Awareness + Ability = Changeability. </a:t>
            </a:r>
          </a:p>
          <a:p>
            <a:r>
              <a:rPr dirty="0" lang="en-US" smtClean="0"/>
              <a:t>If I have high awareness that change is occurring, but low ability to do something about it, I will experience tension. I am uncomfortable. If I have low awareness that change is occurring and low ability – I am perfectly comfortable, and I am becoming obsolete! If I have low awareness that things are changing, but I have high abilities, I may become complacent. I am trying to play a new game with old rules. I don’t understand the game has changed. Only when I have high awareness – a keen sense for change and high ability – constantly upgrading my skills to meet the challenges will I be transformed. 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pPr>
              <a:defRPr/>
            </a:pPr>
            <a:fld id="{563A60C1-91E2-4AD8-AF9D-7D08B3126C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>
            <a:normAutofit/>
          </a:bodyPr>
          <a:lstStyle/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4E150B89-64A1-4E4F-9EA3-70490361FB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>
            <a:normAutofit/>
          </a:bodyPr>
          <a:lstStyle/>
          <a:p>
            <a:r>
              <a:rPr dirty="0" lang="en-US" smtClean="0"/>
              <a:t>This slide has the timing built in. No need to click through.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4E150B89-64A1-4E4F-9EA3-70490361FB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>
            <a:normAutofit/>
          </a:bodyPr>
          <a:lstStyle/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999F1EDF-0522-4844-A04A-40688A0D5B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>
            <a:normAutofit/>
          </a:bodyPr>
          <a:lstStyle/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999F1EDF-0522-4844-A04A-40688A0D5B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 numCol="1">
            <a:noAutofit/>
          </a:bodyPr>
          <a:lstStyle>
            <a:lvl1pPr>
              <a:defRPr baseline="0" cap="all" sz="5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685800" y="3505200"/>
            <a:ext cx="6400800" cy="1752600"/>
          </a:xfrm>
        </p:spPr>
        <p:txBody>
          <a:bodyPr numCol="1"/>
          <a:lstStyle>
            <a:lvl1pPr algn="l" indent="0" mar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36DD0FD-55B0-48C4-8AF2-8A69533EDFC3}" type="slidenum">
              <a:rPr lang="en-US" smtClean="0"/>
              <a:pPr/>
              <a:t>‹#›</a:t>
            </a:fld>
            <a:endParaRPr dirty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609600"/>
            <a:ext cx="2057400" cy="5867400"/>
          </a:xfrm>
        </p:spPr>
        <p:txBody>
          <a:bodyPr anchor="b" numCol="1" vert="eaVert"/>
          <a:lstStyle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609600"/>
            <a:ext cx="6019800" cy="5867400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 numCol="1">
            <a:normAutofit/>
          </a:bodyPr>
          <a:lstStyle>
            <a:lvl1pPr algn="l">
              <a:defRPr b="0" cap="all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4626864"/>
            <a:ext cx="7772400" cy="1500187"/>
          </a:xfrm>
        </p:spPr>
        <p:txBody>
          <a:bodyPr anchor="t" numCol="1">
            <a:normAutofit/>
          </a:bodyPr>
          <a:lstStyle>
            <a:lvl1pPr indent="0" marL="0">
              <a:buNone/>
              <a:defRPr sz="2400">
                <a:solidFill>
                  <a:schemeClr val="tx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73352"/>
            <a:ext cx="4038600" cy="4718304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73352"/>
            <a:ext cx="4038600" cy="4718304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numCol="1">
            <a:normAutofit/>
          </a:bodyPr>
          <a:lstStyle>
            <a:lvl1pPr algn="ctr" indent="0" marL="0">
              <a:buNone/>
              <a:defRPr b="0" sz="20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438400"/>
            <a:ext cx="3931920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numCol="1">
            <a:normAutofit/>
          </a:bodyPr>
          <a:lstStyle>
            <a:lvl1pPr algn="ctr" indent="0" marL="0">
              <a:buNone/>
              <a:defRPr b="0" dirty="0" kern="1200" lang="en-US" smtClean="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754880" y="2438400"/>
            <a:ext cx="3931920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 numCol="1">
            <a:no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1" y="2130552"/>
            <a:ext cx="2139696" cy="4243615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 numCol="1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algn="t" blurRad="50800" dir="5400000" dist="12700" rotWithShape="0">
              <a:prstClr val="black">
                <a:alpha val="59000"/>
              </a:prstClr>
            </a:outerShdw>
          </a:effectLst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2133600"/>
            <a:ext cx="2139696" cy="4242816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228205-1E92-7345-AF38-0CAB344C0B4A}" type="datetimeFigureOut">
              <a:rPr lang="en-US" smtClean="0"/>
              <a:pPr/>
              <a:t>9/29/16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b="1" sz="1400">
                <a:solidFill>
                  <a:srgbClr val="FFFFFF"/>
                </a:solidFill>
              </a:defRPr>
            </a:lvl1pPr>
          </a:lstStyle>
          <a:p>
            <a:fld id="{8243034E-C454-E842-8761-697CD798659E}" type="slidenum">
              <a:rPr lang="en-US" smtClean="0"/>
              <a:pPr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eaLnBrk="1" hangingPunct="1" latinLnBrk="0" rtl="0">
        <a:spcBef>
          <a:spcPct val="0"/>
        </a:spcBef>
        <a:buNone/>
        <a:defRPr baseline="0" kern="1200" spc="-100" sz="40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182880" latinLnBrk="0" marL="182880" rtl="0">
        <a:spcBef>
          <a:spcPct val="20000"/>
        </a:spcBef>
        <a:buClr>
          <a:schemeClr val="accent1"/>
        </a:buClr>
        <a:buSzPct val="85000"/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457200" rtl="0">
        <a:spcBef>
          <a:spcPct val="20000"/>
        </a:spcBef>
        <a:buClr>
          <a:schemeClr val="accent1"/>
        </a:buClr>
        <a:buSzPct val="85000"/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731520" rtl="0">
        <a:spcBef>
          <a:spcPct val="20000"/>
        </a:spcBef>
        <a:buClr>
          <a:schemeClr val="accent1"/>
        </a:buClr>
        <a:buSzPct val="90000"/>
        <a:buFont charset="0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100584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137160" latinLnBrk="0" marL="1188720" rtl="0">
        <a:spcBef>
          <a:spcPct val="20000"/>
        </a:spcBef>
        <a:buClr>
          <a:schemeClr val="accent1"/>
        </a:buClr>
        <a:buSzPct val="100000"/>
        <a:buFont charset="0" pitchFamily="34" typeface="Arial"/>
        <a:buChar char="•"/>
        <a:defRPr baseline="0" kern="1200" sz="14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37160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3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55448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3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173736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3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192024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7" Target="../diagrams/drawing4.xml" Type="http://schemas.microsoft.com/office/2007/relationships/diagramDrawing"/><Relationship Id="rId6" Target="../diagrams/quickStyle4.xml" Type="http://schemas.openxmlformats.org/officeDocument/2006/relationships/diagramQuickStyle"/><Relationship Id="rId5" Target="../diagrams/layout4.xml" Type="http://schemas.openxmlformats.org/officeDocument/2006/relationships/diagramLayout"/><Relationship Id="rId4" Target="../diagrams/data4.xml" Type="http://schemas.openxmlformats.org/officeDocument/2006/relationships/diagramData"/><Relationship Id="rId3" Target="../diagrams/colors4.xml" Type="http://schemas.openxmlformats.org/officeDocument/2006/relationships/diagramColors"/><Relationship Id="rId2" Target="../notesSlides/notesSlide4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6" Target="../diagrams/drawing5.xml" Type="http://schemas.microsoft.com/office/2007/relationships/diagramDrawing"/><Relationship Id="rId5" Target="../diagrams/quickStyle5.xml" Type="http://schemas.openxmlformats.org/officeDocument/2006/relationships/diagramQuickStyle"/><Relationship Id="rId4" Target="../diagrams/layout5.xml" Type="http://schemas.openxmlformats.org/officeDocument/2006/relationships/diagramLayout"/><Relationship Id="rId3" Target="../diagrams/data5.xml" Type="http://schemas.openxmlformats.org/officeDocument/2006/relationships/diagramData"/><Relationship Id="rId2" Target="../diagrams/colors5.xml" Type="http://schemas.openxmlformats.org/officeDocument/2006/relationships/diagramColors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6" Target="../diagrams/drawing6.xml" Type="http://schemas.microsoft.com/office/2007/relationships/diagramDrawing"/><Relationship Id="rId5" Target="../diagrams/quickStyle6.xml" Type="http://schemas.openxmlformats.org/officeDocument/2006/relationships/diagramQuickStyle"/><Relationship Id="rId4" Target="../diagrams/layout6.xml" Type="http://schemas.openxmlformats.org/officeDocument/2006/relationships/diagramLayout"/><Relationship Id="rId3" Target="../diagrams/data6.xml" Type="http://schemas.openxmlformats.org/officeDocument/2006/relationships/diagramData"/><Relationship Id="rId2" Target="../diagrams/colors6.xml" Type="http://schemas.openxmlformats.org/officeDocument/2006/relationships/diagramColors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6" Target="../diagrams/drawing7.xml" Type="http://schemas.microsoft.com/office/2007/relationships/diagramDrawing"/><Relationship Id="rId5" Target="../diagrams/quickStyle7.xml" Type="http://schemas.openxmlformats.org/officeDocument/2006/relationships/diagramQuickStyle"/><Relationship Id="rId4" Target="../diagrams/layout7.xml" Type="http://schemas.openxmlformats.org/officeDocument/2006/relationships/diagramLayout"/><Relationship Id="rId3" Target="../diagrams/data7.xml" Type="http://schemas.openxmlformats.org/officeDocument/2006/relationships/diagramData"/><Relationship Id="rId2" Target="../diagrams/colors7.xml" Type="http://schemas.openxmlformats.org/officeDocument/2006/relationships/diagramColors"/><Relationship Id="rId1" Target="../slideLayouts/slideLayout6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6" Target="../diagrams/drawing2.xml" Type="http://schemas.microsoft.com/office/2007/relationships/diagramDrawing"/><Relationship Id="rId5" Target="../diagrams/quickStyle2.xml" Type="http://schemas.openxmlformats.org/officeDocument/2006/relationships/diagramQuickStyle"/><Relationship Id="rId4" Target="../diagrams/layout2.xml" Type="http://schemas.openxmlformats.org/officeDocument/2006/relationships/diagramLayout"/><Relationship Id="rId3" Target="../diagrams/data2.xml" Type="http://schemas.openxmlformats.org/officeDocument/2006/relationships/diagramData"/><Relationship Id="rId2" Target="../diagrams/colors2.xml" Type="http://schemas.openxmlformats.org/officeDocument/2006/relationships/diagramColors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5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media/image6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2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3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4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6" Target="../diagrams/drawing1.xml" Type="http://schemas.microsoft.com/office/2007/relationships/diagramDrawing"/><Relationship Id="rId5" Target="../diagrams/quickStyle1.xml" Type="http://schemas.openxmlformats.org/officeDocument/2006/relationships/diagramQuickStyle"/><Relationship Id="rId4" Target="../diagrams/layout1.xml" Type="http://schemas.openxmlformats.org/officeDocument/2006/relationships/diagramLayout"/><Relationship Id="rId3" Target="../diagrams/data1.xml" Type="http://schemas.openxmlformats.org/officeDocument/2006/relationships/diagramData"/><Relationship Id="rId2" Target="../diagrams/colors1.xml" Type="http://schemas.openxmlformats.org/officeDocument/2006/relationships/diagramColors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5.jp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6" Target="../diagrams/drawing3.xml" Type="http://schemas.microsoft.com/office/2007/relationships/diagramDrawing"/><Relationship Id="rId5" Target="../diagrams/quickStyle3.xml" Type="http://schemas.openxmlformats.org/officeDocument/2006/relationships/diagramQuickStyle"/><Relationship Id="rId4" Target="../diagrams/layout3.xml" Type="http://schemas.openxmlformats.org/officeDocument/2006/relationships/diagramLayout"/><Relationship Id="rId3" Target="../diagrams/data3.xml" Type="http://schemas.openxmlformats.org/officeDocument/2006/relationships/diagramData"/><Relationship Id="rId2" Target="../diagrams/colors3.xml" Type="http://schemas.openxmlformats.org/officeDocument/2006/relationships/diagramColors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>
                <a:solidFill>
                  <a:schemeClr val="tx1"/>
                </a:solidFill>
              </a:rPr>
              <a:t>Optimism and Resiliency</a:t>
            </a: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 numCol="1">
            <a:noAutofit/>
          </a:bodyPr>
          <a:lstStyle/>
          <a:p>
            <a:r>
              <a:rPr dirty="0" i="1" lang="en-US" smtClean="0" sz="3600">
                <a:latin typeface="Times New Roman"/>
              </a:rPr>
              <a:t>Developing Positive Expectancy at Work and at Home</a:t>
            </a:r>
          </a:p>
          <a:p>
            <a:endParaRPr dirty="0" i="1" lang="en-US" sz="3600">
              <a:latin typeface="Times New Roman"/>
            </a:endParaRPr>
          </a:p>
          <a:p>
            <a:r>
              <a:rPr dirty="0" i="1" lang="en-US" smtClean="0" sz="3600">
                <a:latin typeface="Times New Roman"/>
              </a:rPr>
              <a:t>Presented by Training Evolution, Inc. </a:t>
            </a:r>
            <a:endParaRPr dirty="0" lang="en-US" sz="36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024804"/>
            <a:ext cx="9143999" cy="1347591"/>
          </a:xfrm>
          <a:prstGeom prst="rect">
            <a:avLst/>
          </a:prstGeom>
        </p:spPr>
        <p:txBody>
          <a:bodyPr anchor="b" anchorCtr="0" bIns="45720" lIns="91440" numCol="1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800">
                <a:solidFill>
                  <a:schemeClr val="tx1"/>
                </a:solidFill>
                <a:effectLst>
                  <a:outerShdw algn="tl" blurRad="50800" dir="2700000" dist="12700" rotWithShape="0" sx="100500" sy="10050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dirty="0" i="1" lang="en-US" smtClean="0">
                <a:solidFill>
                  <a:srgbClr val="333333"/>
                </a:solidFill>
                <a:latin typeface="Times New Roman"/>
              </a:rPr>
              <a:t> </a:t>
            </a:r>
            <a:endParaRPr dirty="0" i="1" lang="en-US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/>
            <a:r>
              <a:rPr dirty="0" lang="en-US" smtClean="0"/>
              <a:t>Duration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2147483647"/>
            <p:extLst>
              <p:ext uri="{D42A27DB-BD31-4B8C-83A1-F6EECF244321}">
                <p14:modId xmlns:p14="http://schemas.microsoft.com/office/powerpoint/2010/main" val="1585781634"/>
              </p:ext>
            </p:extLst>
          </p:nvPr>
        </p:nvGraphicFramePr>
        <p:xfrm>
          <a:off x="548105" y="2287838"/>
          <a:ext cx="7583488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3" r:dm="rId4" r:lo="rId5" r:q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104" y="1428915"/>
            <a:ext cx="8348489" cy="695249"/>
          </a:xfrm>
          <a:prstGeom prst="rect">
            <a:avLst/>
          </a:prstGeom>
          <a:noFill/>
        </p:spPr>
        <p:txBody>
          <a:bodyPr bIns="41239" lIns="82479" numCol="1" rIns="82479" rtlCol="0" tIns="41239" wrap="square">
            <a:spAutoFit/>
          </a:bodyPr>
          <a:lstStyle/>
          <a:p>
            <a:r>
              <a:rPr dirty="0" lang="en-US" sz="4000"/>
              <a:t>How long will this last?</a:t>
            </a:r>
          </a:p>
        </p:txBody>
      </p:sp>
    </p:spTree>
    <p:extLst>
      <p:ext uri="{BB962C8B-B14F-4D97-AF65-F5344CB8AC3E}">
        <p14:creationId xmlns:p14="http://schemas.microsoft.com/office/powerpoint/2010/main" val="3112198777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4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/>
            <a:r>
              <a:rPr dirty="0" lang="en-US" smtClean="0"/>
              <a:t>Orientation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2" r:dm="rId3" r:lo="rId4" r:q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684" y="1481175"/>
            <a:ext cx="8254910" cy="695249"/>
          </a:xfrm>
          <a:prstGeom prst="rect">
            <a:avLst/>
          </a:prstGeom>
          <a:noFill/>
        </p:spPr>
        <p:txBody>
          <a:bodyPr bIns="41239" lIns="82479" numCol="1" rIns="82479" rtlCol="0" tIns="41239" wrap="square">
            <a:spAutoFit/>
          </a:bodyPr>
          <a:lstStyle/>
          <a:p>
            <a:r>
              <a:rPr dirty="0" lang="en-US" sz="4000"/>
              <a:t>Where is your focus?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205" y="5248137"/>
            <a:ext cx="2814419" cy="472769"/>
          </a:xfrm>
          <a:prstGeom prst="rect">
            <a:avLst/>
          </a:prstGeom>
          <a:noFill/>
        </p:spPr>
        <p:txBody>
          <a:bodyPr bIns="41239" lIns="82479" numCol="1" rIns="82479" rtlCol="0" tIns="41239" wrap="square">
            <a:spAutoFit/>
          </a:bodyPr>
          <a:lstStyle/>
          <a:p>
            <a:pPr algn="ctr"/>
            <a:r>
              <a:rPr dirty="0" i="1" lang="en-US" sz="2500">
                <a:solidFill>
                  <a:srgbClr val="D2533C"/>
                </a:solidFill>
              </a:rPr>
              <a:t>Problem Oriented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7598" y="2491262"/>
            <a:ext cx="2814419" cy="472769"/>
          </a:xfrm>
          <a:prstGeom prst="rect">
            <a:avLst/>
          </a:prstGeom>
          <a:noFill/>
        </p:spPr>
        <p:txBody>
          <a:bodyPr bIns="41239" lIns="82479" numCol="1" rIns="82479" rtlCol="0" tIns="41239" wrap="square">
            <a:spAutoFit/>
          </a:bodyPr>
          <a:lstStyle/>
          <a:p>
            <a:r>
              <a:rPr dirty="0" i="1" lang="en-US" sz="2500">
                <a:solidFill>
                  <a:srgbClr val="D2533C"/>
                </a:solidFill>
              </a:rPr>
              <a:t>Solutions Oriented </a:t>
            </a:r>
          </a:p>
        </p:txBody>
      </p:sp>
    </p:spTree>
    <p:extLst>
      <p:ext uri="{BB962C8B-B14F-4D97-AF65-F5344CB8AC3E}">
        <p14:creationId xmlns:p14="http://schemas.microsoft.com/office/powerpoint/2010/main" val="2345673451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4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/>
            <a:r>
              <a:rPr lang="en-US" smtClean="0"/>
              <a:t>Responsibility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2147483647"/>
            <p:extLst>
              <p:ext uri="{D42A27DB-BD31-4B8C-83A1-F6EECF244321}">
                <p14:modId xmlns:p14="http://schemas.microsoft.com/office/powerpoint/2010/main" val="2153361958"/>
              </p:ext>
            </p:extLst>
          </p:nvPr>
        </p:nvGraphicFramePr>
        <p:xfrm>
          <a:off x="450934" y="2425365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2" r:dm="rId3" r:lo="rId4" r:q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4842" y="1484534"/>
            <a:ext cx="8435474" cy="575726"/>
          </a:xfrm>
          <a:prstGeom prst="rect">
            <a:avLst/>
          </a:prstGeom>
          <a:noFill/>
        </p:spPr>
        <p:txBody>
          <a:bodyPr bIns="41239" lIns="82479" numCol="1" rIns="82479" rtlCol="0" tIns="41239" wrap="square">
            <a:spAutoFit/>
          </a:bodyPr>
          <a:lstStyle/>
          <a:p>
            <a:pPr defTabSz="452438"/>
            <a:r>
              <a:rPr dirty="0" lang="en-US" smtClean="0" sz="3200"/>
              <a:t>Fixing the problem or the blame?</a:t>
            </a:r>
            <a:endParaRPr dirty="0" lang="en-US" sz="3200"/>
          </a:p>
        </p:txBody>
      </p:sp>
    </p:spTree>
    <p:extLst>
      <p:ext uri="{BB962C8B-B14F-4D97-AF65-F5344CB8AC3E}">
        <p14:creationId xmlns:p14="http://schemas.microsoft.com/office/powerpoint/2010/main" val="403740768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4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/>
            <a:r>
              <a:rPr dirty="0" lang="en-US" smtClean="0"/>
              <a:t>Scope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2147483647"/>
            <p:extLst>
              <p:ext uri="{D42A27DB-BD31-4B8C-83A1-F6EECF244321}">
                <p14:modId xmlns:p14="http://schemas.microsoft.com/office/powerpoint/2010/main" val="2215105583"/>
              </p:ext>
            </p:extLst>
          </p:nvPr>
        </p:nvGraphicFramePr>
        <p:xfrm>
          <a:off x="548105" y="2220245"/>
          <a:ext cx="7583488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2" r:dm="rId3" r:lo="rId4" r:q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104" y="1428915"/>
            <a:ext cx="8348489" cy="698837"/>
          </a:xfrm>
          <a:prstGeom prst="rect">
            <a:avLst/>
          </a:prstGeom>
          <a:noFill/>
        </p:spPr>
        <p:txBody>
          <a:bodyPr bIns="41239" lIns="82479" numCol="1" rIns="82479" rtlCol="0" tIns="41239" wrap="square">
            <a:spAutoFit/>
          </a:bodyPr>
          <a:lstStyle/>
          <a:p>
            <a:r>
              <a:rPr dirty="0" lang="en-US" sz="4000"/>
              <a:t>How much is </a:t>
            </a:r>
            <a:r>
              <a:rPr dirty="0" lang="en-US" smtClean="0" sz="4000"/>
              <a:t>impacted?</a:t>
            </a:r>
            <a:endParaRPr dirty="0" lang="en-US" sz="4000"/>
          </a:p>
        </p:txBody>
      </p:sp>
    </p:spTree>
    <p:extLst>
      <p:ext uri="{BB962C8B-B14F-4D97-AF65-F5344CB8AC3E}">
        <p14:creationId xmlns:p14="http://schemas.microsoft.com/office/powerpoint/2010/main" val="3999386582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97D05-9A34-D141-88AC-96FCDA188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4">
                                            <p:graphicEl>
                                              <a:dgm id="{F1297D05-9A34-D141-88AC-96FCDA188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5F2BF0-90CA-B347-A946-3B89ECAD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"/>
                                        <p:tgtEl>
                                          <p:spTgt spid="4">
                                            <p:graphicEl>
                                              <a:dgm id="{795F2BF0-90CA-B347-A946-3B89ECAD0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640DBB-B42B-1547-9BB0-566F0FD7A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5"/>
                                        <p:tgtEl>
                                          <p:spTgt spid="4">
                                            <p:graphicEl>
                                              <a:dgm id="{CC640DBB-B42B-1547-9BB0-566F0FD7A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A3681-24A5-FA46-8A3F-455B2F8C3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4">
                                            <p:graphicEl>
                                              <a:dgm id="{267A3681-24A5-FA46-8A3F-455B2F8C3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4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/>
            <a:r>
              <a:rPr dirty="0" lang="en-US" smtClean="0"/>
              <a:t>3 influencing Factors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2147483647"/>
            <p:extLst>
              <p:ext uri="{D42A27DB-BD31-4B8C-83A1-F6EECF244321}">
                <p14:modId xmlns:p14="http://schemas.microsoft.com/office/powerpoint/2010/main" val="2313229252"/>
              </p:ext>
            </p:extLst>
          </p:nvPr>
        </p:nvGraphicFramePr>
        <p:xfrm>
          <a:off x="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2" r:dm="rId3" r:lo="rId4" r:qs="rId5"/>
          </a:graphicData>
        </a:graphic>
      </p:graphicFrame>
    </p:spTree>
    <p:extLst>
      <p:ext uri="{BB962C8B-B14F-4D97-AF65-F5344CB8AC3E}">
        <p14:creationId xmlns:p14="http://schemas.microsoft.com/office/powerpoint/2010/main" val="2814729853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3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 smtClean="0"/>
              <a:t>Ask Better Questions!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73352"/>
            <a:ext cx="3518452" cy="4718304"/>
          </a:xfrm>
        </p:spPr>
        <p:txBody>
          <a:bodyPr numCol="1">
            <a:normAutofit/>
          </a:bodyPr>
          <a:lstStyle/>
          <a:p>
            <a:pPr indent="0" marL="0">
              <a:buNone/>
            </a:pPr>
            <a:r>
              <a:rPr b="1" dirty="0" lang="en-US"/>
              <a:t>The questions you ask determine the course.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2" sz="half"/>
          </p:nvPr>
        </p:nvSpPr>
        <p:spPr>
          <a:xfrm>
            <a:off x="4186494" y="1828800"/>
            <a:ext cx="4633053" cy="4297363"/>
          </a:xfrm>
        </p:spPr>
        <p:txBody>
          <a:bodyPr numCol="1">
            <a:noAutofit/>
          </a:bodyPr>
          <a:lstStyle/>
          <a:p>
            <a:r>
              <a:rPr dirty="0" lang="en-US" sz="2800"/>
              <a:t>When is that department going to get it’s act together</a:t>
            </a:r>
            <a:r>
              <a:rPr dirty="0" lang="en-US" smtClean="0" sz="2800"/>
              <a:t>?</a:t>
            </a:r>
          </a:p>
          <a:p>
            <a:r>
              <a:rPr dirty="0" lang="en-US"/>
              <a:t>Why is this happening to me</a:t>
            </a:r>
            <a:r>
              <a:rPr dirty="0" lang="en-US" smtClean="0"/>
              <a:t>?</a:t>
            </a:r>
          </a:p>
          <a:p>
            <a:r>
              <a:rPr dirty="0" lang="en-US" smtClean="0" sz="2800"/>
              <a:t>Why </a:t>
            </a:r>
            <a:r>
              <a:rPr dirty="0" lang="en-US" sz="2800"/>
              <a:t>can’t </a:t>
            </a:r>
            <a:r>
              <a:rPr dirty="0" lang="en-US" smtClean="0"/>
              <a:t>they</a:t>
            </a:r>
            <a:r>
              <a:rPr dirty="0" lang="en-US" smtClean="0" sz="2800"/>
              <a:t> </a:t>
            </a:r>
            <a:r>
              <a:rPr dirty="0" lang="en-US" sz="2800"/>
              <a:t>get this right? </a:t>
            </a:r>
          </a:p>
        </p:txBody>
      </p:sp>
    </p:spTree>
    <p:extLst>
      <p:ext uri="{BB962C8B-B14F-4D97-AF65-F5344CB8AC3E}">
        <p14:creationId xmlns:p14="http://schemas.microsoft.com/office/powerpoint/2010/main" val="1351817594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build="p" grpId="0" s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 smtClean="0"/>
              <a:t>Release </a:t>
            </a:r>
            <a:r>
              <a:rPr dirty="0" lang="en-US" smtClean="0"/>
              <a:t>Your Resilience</a:t>
            </a:r>
            <a:endParaRPr dirty="0" lang="en-US"/>
          </a:p>
        </p:txBody>
      </p:sp>
      <p:pic>
        <p:nvPicPr>
          <p:cNvPr descr="red box.jpg" id="8" name="Content Placeholder 7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4" t="1049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151719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/>
            <a:r>
              <a:rPr dirty="0" lang="en-US" smtClean="0"/>
              <a:t>What is Your Definition of Resiliency?</a:t>
            </a:r>
          </a:p>
        </p:txBody>
      </p:sp>
      <p:pic>
        <p:nvPicPr>
          <p:cNvPr descr="Orange.jpg" id="4" name="Content Placeholder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32" r="-34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1771058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7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733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96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96" id="10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11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6" id="12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39" id="13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249" id="14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39" id="15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249" id="16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39" id="17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249" id="18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39" id="1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249" id="2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2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/>
            <a:r>
              <a:rPr dirty="0" lang="en-US" smtClean="0" sz="4000"/>
              <a:t>Take Advantage of Change</a:t>
            </a:r>
            <a:endParaRPr dirty="0" lang="en-US" smtClean="0" sz="400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1295400" y="1981200"/>
          <a:ext cx="6096000" cy="40640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032000">
                <a:tc>
                  <a:txBody>
                    <a:bodyPr numCol="1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b="1" baseline="0" cap="none" dirty="0" i="0" kumimoji="0" lang="en-US" normalizeH="0" smtClean="0" strike="noStrike" sz="2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typeface="Arial"/>
                        </a:rPr>
                        <a:t>Tension</a:t>
                      </a:r>
                    </a:p>
                  </a:txBody>
                  <a:tcPr horzOverflow="overflow">
                    <a:lnL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b="1" baseline="0" cap="none" dirty="0" i="0" kumimoji="0" lang="en-US" normalizeH="0" smtClean="0" strike="noStrike" sz="2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typeface="Arial"/>
                        </a:rPr>
                        <a:t>Transformation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 numCol="1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b="1" baseline="0" cap="none" dirty="0" i="0" kumimoji="0" lang="en-US" normalizeH="0" smtClean="0" strike="noStrike" sz="2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typeface="Arial"/>
                        </a:rPr>
                        <a:t>Obsolescence</a:t>
                      </a:r>
                    </a:p>
                  </a:txBody>
                  <a:tcPr horzOverflow="overflow">
                    <a:lnL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b="1" baseline="0" cap="none" dirty="0" i="0" kumimoji="0" lang="en-US" normalizeH="0" smtClean="0" strike="noStrike" sz="2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typeface="Arial"/>
                        </a:rPr>
                        <a:t>Complacence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285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4" name="Line 18"/>
          <p:cNvSpPr>
            <a:spLocks noChangeShapeType="1"/>
          </p:cNvSpPr>
          <p:nvPr/>
        </p:nvSpPr>
        <p:spPr>
          <a:xfrm flipV="1">
            <a:off x="1143000" y="1905000"/>
            <a:ext cx="0" cy="419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len="med" type="triangle" w="med"/>
          </a:ln>
        </p:spPr>
        <p:txBody>
          <a:bodyPr numCol="1" wrap="none"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>
          <a:xfrm rot="-5422042">
            <a:off x="-261154" y="3699505"/>
            <a:ext cx="23412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wrap="none">
            <a:spAutoFit/>
          </a:bodyPr>
          <a:lstStyle/>
          <a:p>
            <a:pPr algn="l"/>
            <a:r>
              <a:rPr b="1" dirty="0" lang="en-US" smtClean="0" sz="3200">
                <a:latin charset="0" typeface="Arial"/>
                <a:cs charset="0" pitchFamily="18" typeface="Times New Roman"/>
              </a:rPr>
              <a:t>Awareness</a:t>
            </a:r>
            <a:endParaRPr b="1" dirty="0" lang="en-US" sz="3200">
              <a:latin charset="0" typeface="Arial"/>
              <a:cs charset="0" pitchFamily="18" typeface="Times New Roman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>
          <a:xfrm>
            <a:off x="3352800" y="6096000"/>
            <a:ext cx="1960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wrap="square">
            <a:spAutoFit/>
          </a:bodyPr>
          <a:lstStyle/>
          <a:p>
            <a:pPr algn="ctr"/>
            <a:r>
              <a:rPr b="1" dirty="0" lang="en-US" smtClean="0" sz="3200">
                <a:latin charset="0" typeface="Arial"/>
                <a:cs charset="0" pitchFamily="18" typeface="Times New Roman"/>
              </a:rPr>
              <a:t>Ability</a:t>
            </a:r>
            <a:endParaRPr b="1" dirty="0" lang="en-US" sz="3200">
              <a:latin charset="0" typeface="Arial"/>
              <a:cs charset="0" pitchFamily="18" typeface="Times New Roman"/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>
          <a:xfrm>
            <a:off x="1143000" y="6172200"/>
            <a:ext cx="6400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len="med" type="triangle" w="med"/>
          </a:ln>
        </p:spPr>
        <p:txBody>
          <a:bodyPr numCol="1" wrap="none"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600" y="60198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8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9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2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4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5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6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7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234"/>
      <p:bldP animBg="1" grpId="0" spid="923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 smtClean="0"/>
              <a:t>The Open-Loop System</a:t>
            </a:r>
            <a:endParaRPr dirty="0" lang="en-US"/>
          </a:p>
        </p:txBody>
      </p:sp>
      <p:sp>
        <p:nvSpPr>
          <p:cNvPr id="8" name="Text Placeholder 7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 smtClean="0"/>
              <a:t>Open-Loop Systems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/>
        <p:txBody>
          <a:bodyPr numCol="1"/>
          <a:lstStyle/>
          <a:p>
            <a:r>
              <a:rPr dirty="0" lang="en-US" smtClean="0"/>
              <a:t>Open-loop systems rely on external sources to regulate and manage themselves.</a:t>
            </a:r>
          </a:p>
          <a:p>
            <a:pPr lvl="1"/>
            <a:r>
              <a:rPr dirty="0" lang="en-US"/>
              <a:t>Light switch</a:t>
            </a:r>
          </a:p>
          <a:p>
            <a:pPr lvl="1"/>
            <a:r>
              <a:rPr dirty="0" lang="en-US"/>
              <a:t>TV remote</a:t>
            </a:r>
          </a:p>
          <a:p>
            <a:pPr lvl="1"/>
            <a:r>
              <a:rPr dirty="0" lang="en-US"/>
              <a:t>Volume on stereo</a:t>
            </a:r>
          </a:p>
          <a:p>
            <a:pPr lvl="1"/>
            <a:r>
              <a:rPr dirty="0" lang="en-US"/>
              <a:t>Water faucet </a:t>
            </a:r>
          </a:p>
          <a:p>
            <a:endParaRPr dirty="0" lang="en-US"/>
          </a:p>
        </p:txBody>
      </p:sp>
      <p:sp>
        <p:nvSpPr>
          <p:cNvPr id="9" name="Text Placeholder 8"/>
          <p:cNvSpPr>
            <a:spLocks noGrp="1"/>
          </p:cNvSpPr>
          <p:nvPr>
            <p:ph idx="3" sz="quarter" type="body"/>
          </p:nvPr>
        </p:nvSpPr>
        <p:spPr/>
        <p:txBody>
          <a:bodyPr numCol="1"/>
          <a:lstStyle/>
          <a:p>
            <a:r>
              <a:rPr dirty="0" lang="en-US" smtClean="0"/>
              <a:t>Closed-Loop Systems</a:t>
            </a:r>
            <a:endParaRPr dirty="0" lang="en-US"/>
          </a:p>
        </p:txBody>
      </p:sp>
      <p:sp>
        <p:nvSpPr>
          <p:cNvPr id="7" name="Content Placeholder 6"/>
          <p:cNvSpPr>
            <a:spLocks noGrp="1"/>
          </p:cNvSpPr>
          <p:nvPr>
            <p:ph idx="4" sz="quarter"/>
          </p:nvPr>
        </p:nvSpPr>
        <p:spPr/>
        <p:txBody>
          <a:bodyPr numCol="1"/>
          <a:lstStyle/>
          <a:p>
            <a:r>
              <a:rPr dirty="0" lang="en-US" smtClean="0"/>
              <a:t>Closed-loop systems rely on automatic, internal controls operating on feedback.</a:t>
            </a:r>
          </a:p>
          <a:p>
            <a:pPr lvl="1"/>
            <a:r>
              <a:rPr dirty="0" lang="en-US" smtClean="0"/>
              <a:t>Thermostat </a:t>
            </a:r>
          </a:p>
          <a:p>
            <a:pPr lvl="1"/>
            <a:r>
              <a:rPr dirty="0" lang="en-US" smtClean="0"/>
              <a:t>Toaster setting </a:t>
            </a:r>
          </a:p>
          <a:p>
            <a:pPr lvl="1"/>
            <a:r>
              <a:rPr dirty="0" lang="en-US" smtClean="0"/>
              <a:t>Refrigerator</a:t>
            </a:r>
          </a:p>
          <a:p>
            <a:pPr lvl="1"/>
            <a:r>
              <a:rPr dirty="0" lang="en-US" smtClean="0"/>
              <a:t>Oven temperature setting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699245203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Local Settings\Temporary Internet Files\Content.IE5\80G2G7TP\MPj04222220000[1].jpg" id="4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930755"/>
            <a:ext cx="9144000" cy="13260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dirty="0" lang="en-US"/>
          </a:p>
          <a:p>
            <a:pPr algn="ctr"/>
            <a:endParaRPr dirty="0" lang="en-US" smtClean="0"/>
          </a:p>
          <a:p>
            <a:pPr algn="ctr"/>
            <a:r>
              <a:rPr dirty="0" lang="en-US" smtClean="0" sz="4000">
                <a:solidFill>
                  <a:schemeClr val="tx1"/>
                </a:solidFill>
                <a:latin typeface="+mj-lt"/>
              </a:rPr>
              <a:t>What did your best boss do?</a:t>
            </a:r>
            <a:endParaRPr dirty="0"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0850" y="301002"/>
            <a:ext cx="4573388" cy="707886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b="1" dirty="0" lang="en-US" smtClean="0" sz="4000">
                <a:solidFill>
                  <a:srgbClr val="333333"/>
                </a:solidFill>
                <a:latin typeface="Arial"/>
                <a:cs typeface="Arial"/>
              </a:rPr>
              <a:t>How did you feel?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1852665"/>
            <a:ext cx="3962400" cy="2554545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4000">
                <a:solidFill>
                  <a:srgbClr val="333333"/>
                </a:solidFill>
                <a:latin typeface="Arial"/>
                <a:cs typeface="Arial"/>
              </a:rPr>
              <a:t>How do people behave when they feel that way?</a:t>
            </a:r>
          </a:p>
        </p:txBody>
      </p:sp>
    </p:spTree>
    <p:extLst>
      <p:ext uri="{BB962C8B-B14F-4D97-AF65-F5344CB8AC3E}">
        <p14:creationId xmlns:p14="http://schemas.microsoft.com/office/powerpoint/2010/main" val="16700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2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7"/>
      <p:bldP animBg="1" grpId="1" spid="7"/>
      <p:bldP grpId="0" spid="5"/>
      <p:bldP grpId="0" s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Local Settings\Temporary Internet Files\Content.IE5\AWBP21BB\MPj04265600000[1].jpg" id="2150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447800"/>
            <a:ext cx="9144000" cy="990600"/>
          </a:xfrm>
          <a:prstGeom prst="rect">
            <a:avLst/>
          </a:prstGeom>
          <a:solidFill>
            <a:srgbClr val="921F07"/>
          </a:solidFill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mtClean="0" sz="4000">
                <a:solidFill>
                  <a:srgbClr val="DFDAC7"/>
                </a:solidFill>
                <a:latin typeface="+mj-lt"/>
              </a:rPr>
              <a:t>What Did your worst boss do?</a:t>
            </a:r>
            <a:endParaRPr dirty="0" lang="en-US" sz="4000">
              <a:solidFill>
                <a:srgbClr val="DFDAC7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5171609" cy="769441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r>
              <a:rPr b="1" dirty="0" lang="en-US" smtClean="0" sz="4400">
                <a:solidFill>
                  <a:srgbClr val="FFFFFF"/>
                </a:solidFill>
                <a:latin typeface="Arial"/>
                <a:cs typeface="Arial"/>
              </a:rPr>
              <a:t>How did you feel?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3048000"/>
            <a:ext cx="3962400" cy="2554545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b="1" dirty="0" lang="en-US" smtClean="0" sz="400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How do people behave when they feel that way?</a:t>
            </a:r>
          </a:p>
        </p:txBody>
      </p:sp>
    </p:spTree>
    <p:extLst>
      <p:ext uri="{BB962C8B-B14F-4D97-AF65-F5344CB8AC3E}">
        <p14:creationId xmlns:p14="http://schemas.microsoft.com/office/powerpoint/2010/main" val="2703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1" id="21" nodeType="after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0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7"/>
      <p:bldP animBg="1" grpId="1" spid="7"/>
      <p:bldP grpId="0" spid="5"/>
      <p:bldP grpId="1" spid="5"/>
      <p:bldP grpId="0" s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 smtClean="0"/>
              <a:t>Patterns of Thought</a:t>
            </a:r>
            <a:endParaRPr dirty="0"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755770"/>
              </p:ext>
            </p:extLst>
          </p:nvPr>
        </p:nvGraphicFramePr>
        <p:xfrm>
          <a:off x="247405" y="1735430"/>
          <a:ext cx="8610577" cy="446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2" r:dm="rId3" r:lo="rId4" r:qs="rId5"/>
          </a:graphicData>
        </a:graphic>
      </p:graphicFrame>
    </p:spTree>
    <p:extLst>
      <p:ext uri="{BB962C8B-B14F-4D97-AF65-F5344CB8AC3E}">
        <p14:creationId xmlns:p14="http://schemas.microsoft.com/office/powerpoint/2010/main" val="2194341247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242D4-D7EC-4B3E-9301-55FBEECA9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7"/>
                                        <p:tgtEl>
                                          <p:spTgt spid="4">
                                            <p:graphicEl>
                                              <a:dgm id="{811242D4-D7EC-4B3E-9301-55FBEECA9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01D8C-109F-4E88-9F5E-F5BCACD8E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2"/>
                                        <p:tgtEl>
                                          <p:spTgt spid="4">
                                            <p:graphicEl>
                                              <a:dgm id="{13C01D8C-109F-4E88-9F5E-F5BCACD8E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2CD69-4773-44EF-B76C-D26B036EA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5"/>
                                        <p:tgtEl>
                                          <p:spTgt spid="4">
                                            <p:graphicEl>
                                              <a:dgm id="{E2E2CD69-4773-44EF-B76C-D26B036EA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E3F47A-4635-4BAF-A0F7-E508EFD3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20"/>
                                        <p:tgtEl>
                                          <p:spTgt spid="4">
                                            <p:graphicEl>
                                              <a:dgm id="{12E3F47A-4635-4BAF-A0F7-E508EFD30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A78520-0466-4702-A5FE-8826A619A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23"/>
                                        <p:tgtEl>
                                          <p:spTgt spid="4">
                                            <p:graphicEl>
                                              <a:dgm id="{9BA78520-0466-4702-A5FE-8826A619A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F3D4-A153-4007-A2FC-1DBF229E4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26"/>
                                        <p:tgtEl>
                                          <p:spTgt spid="4">
                                            <p:graphicEl>
                                              <a:dgm id="{D2BCF3D4-A153-4007-A2FC-1DBF229E4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4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 smtClean="0"/>
              <a:t>Break These Thinking Habits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numCol="1"/>
          <a:lstStyle/>
          <a:p>
            <a:r>
              <a:rPr dirty="0" lang="en-US" smtClean="0" sz="2800"/>
              <a:t>Self-Limiting Beliefs</a:t>
            </a:r>
          </a:p>
          <a:p>
            <a:r>
              <a:rPr dirty="0" lang="en-US" sz="2800"/>
              <a:t>Catastrophes, Chains and </a:t>
            </a:r>
            <a:r>
              <a:rPr dirty="0" lang="en-US" smtClean="0" sz="2800"/>
              <a:t>Snowballs</a:t>
            </a:r>
          </a:p>
          <a:p>
            <a:r>
              <a:rPr dirty="0" lang="en-US" smtClean="0" sz="2800"/>
              <a:t>Learned Helplessness</a:t>
            </a:r>
          </a:p>
          <a:p>
            <a:endParaRPr dirty="0" lang="en-US"/>
          </a:p>
        </p:txBody>
      </p:sp>
      <p:pic>
        <p:nvPicPr>
          <p:cNvPr descr="Man Reflecting.jpg" id="6" name="Content Placeholder 5"/>
          <p:cNvPicPr>
            <a:picLocks noChangeAspect="1" noGrp="1"/>
          </p:cNvPicPr>
          <p:nvPr>
            <p:ph idx="2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r="21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7819150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/>
            <a:r>
              <a:rPr lang="en-US" smtClean="0"/>
              <a:t>Explanation Styles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6342070"/>
              </p:ext>
            </p:extLst>
          </p:nvPr>
        </p:nvGraphicFramePr>
        <p:xfrm>
          <a:off x="247405" y="1923742"/>
          <a:ext cx="8649189" cy="457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2" r:dm="rId3" r:lo="rId4" r:qs="rId5"/>
          </a:graphicData>
        </a:graphic>
      </p:graphicFrame>
    </p:spTree>
    <p:extLst>
      <p:ext uri="{BB962C8B-B14F-4D97-AF65-F5344CB8AC3E}">
        <p14:creationId xmlns:p14="http://schemas.microsoft.com/office/powerpoint/2010/main" val="1683423095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0FCCA-6348-4548-ADBB-ABEBCED9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4">
                                            <p:graphicEl>
                                              <a:dgm id="{1110FCCA-6348-4548-ADBB-ABEBCED9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8CC63-E8DA-43BA-ADF6-E9E53AB8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"/>
                                        <p:tgtEl>
                                          <p:spTgt spid="4">
                                            <p:graphicEl>
                                              <a:dgm id="{2188CC63-E8DA-43BA-ADF6-E9E53AB82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6FC360-8B38-4DAD-8336-72D710CC6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5"/>
                                        <p:tgtEl>
                                          <p:spTgt spid="4">
                                            <p:graphicEl>
                                              <a:dgm id="{FA6FC360-8B38-4DAD-8336-72D710CC6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EFD8E-F23D-4C79-B6A6-F0D388D0B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4">
                                            <p:graphicEl>
                                              <a:dgm id="{473EFD8E-F23D-4C79-B6A6-F0D388D0B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472CD-F3C6-4708-8F5B-26AEBFAE1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4">
                                            <p:graphicEl>
                                              <a:dgm id="{700472CD-F3C6-4708-8F5B-26AEBFAE1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C94EC-3086-4E5F-99CA-502FD5E21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4">
                                            <p:graphicEl>
                                              <a:dgm id="{B3FC94EC-3086-4E5F-99CA-502FD5E21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86E26-9E98-49B7-B45D-3BE9E2C5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1"/>
                                        <p:tgtEl>
                                          <p:spTgt spid="4">
                                            <p:graphicEl>
                                              <a:dgm id="{B7A86E26-9E98-49B7-B45D-3BE9E2C5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2A21D-5D55-4816-9DEF-138E4A85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5"/>
                                        <p:tgtEl>
                                          <p:spTgt spid="4">
                                            <p:graphicEl>
                                              <a:dgm id="{0212A21D-5D55-4816-9DEF-138E4A85F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4">
        <p:bldSub>
          <a:bldDgm bld="one"/>
        </p:bldSub>
      </p:bldGraphic>
    </p:bldLst>
  </p:timing>
</p:sld>
</file>

<file path=ppt/theme/_rels/theme1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b="100000" l="100000" r="100000" t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</a:fillStyleLst>
      <a:lnStyleLst>
        <a:ln algn="ctr" cap="flat" cmpd="sng" w="9525">
          <a:solidFill>
            <a:schemeClr val="phClr"/>
          </a:solidFill>
          <a:prstDash val="solid"/>
        </a:ln>
        <a:ln algn="ctr" cap="flat" cmpd="sng" w="26425">
          <a:solidFill>
            <a:schemeClr val="phClr"/>
          </a:solidFill>
          <a:prstDash val="solid"/>
        </a:ln>
        <a:ln algn="ctr" cap="flat" cmpd="sng" w="4445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algn="br" blurRad="38100" dir="2700000" dist="25400" rotWithShape="0">
              <a:srgbClr val="000000">
                <a:alpha val="60000"/>
              </a:srgbClr>
            </a:outerShdw>
          </a:effectLst>
        </a:effectStyle>
        <a:effectStyle>
          <a:effectLst>
            <a:outerShdw algn="br" blurRad="38100" dir="2700000" dist="254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5100000"/>
            </a:lightRig>
          </a:scene3d>
          <a:sp3d contourW="6350">
            <a:bevelT h="12700" w="2921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algn="tl" flip="none" sx="70000" sy="70000" tx="0" ty="0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Company>Dondi Scumaci, Inc.</Company>
  <Words>543</Words>
  <Paragraphs>101</Paragraphs>
  <Slides>16</Slides>
  <Notes>5</Notes>
  <TotalTime>5954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Clarity</vt:lpstr>
      <vt:lpstr>Optimism and Resiliency</vt:lpstr>
      <vt:lpstr>What is Your Definition of Resiliency?</vt:lpstr>
      <vt:lpstr>Take Advantage of Change</vt:lpstr>
      <vt:lpstr>The Open-Loop System</vt:lpstr>
      <vt:lpstr>PowerPoint Presentation</vt:lpstr>
      <vt:lpstr>PowerPoint Presentation</vt:lpstr>
      <vt:lpstr>Patterns of Thought</vt:lpstr>
      <vt:lpstr>Break These Thinking Habits</vt:lpstr>
      <vt:lpstr>3 influencing Factors</vt:lpstr>
      <vt:lpstr>Explanation Styles</vt:lpstr>
      <vt:lpstr>Duration</vt:lpstr>
      <vt:lpstr>Orientation</vt:lpstr>
      <vt:lpstr>Responsibility</vt:lpstr>
      <vt:lpstr>Scope</vt:lpstr>
      <vt:lpstr>Ask Better Questions!</vt:lpstr>
      <vt:lpstr>Release Your Resilience</vt:lpstr>
    </vt:vector>
  </TitlesOfParts>
  <LinksUpToDate>false</LinksUpToDate>
  <SharedDoc>false</SharedDoc>
  <HyperlinksChanged>false</HyperlinksChanged>
  <Application>Microsoft Macintosh PowerPoint</Application>
  <AppVersion>14.0000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2011-01-18T03:22:13Z</dcterms:created>
  <dc:creator>Dondi  Scumaci</dc:creator>
  <cp:lastModifiedBy>Dondi Scumaci</cp:lastModifiedBy>
  <dcterms:modified xsi:type="dcterms:W3CDTF">2016-09-29T22:16:25Z</dcterms:modified>
  <cp:revision>49</cp:revision>
  <dc:title>Effective Decision Making</dc:title>
</cp:coreProperties>
</file>